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2" r:id="rId5"/>
    <p:sldId id="267" r:id="rId6"/>
    <p:sldId id="263" r:id="rId7"/>
    <p:sldId id="264" r:id="rId8"/>
    <p:sldId id="265" r:id="rId9"/>
    <p:sldId id="266" r:id="rId10"/>
    <p:sldId id="268" r:id="rId11"/>
    <p:sldId id="259" r:id="rId12"/>
    <p:sldId id="260" r:id="rId13"/>
    <p:sldId id="261" r:id="rId14"/>
  </p:sldIdLst>
  <p:sldSz cx="12192000" cy="6858000"/>
  <p:notesSz cx="6858000" cy="9144000"/>
  <p:embeddedFontLst>
    <p:embeddedFont>
      <p:font typeface="a신라의달밤M" panose="02020600000000000000" pitchFamily="18" charset="-127"/>
      <p:regular r:id="rId16"/>
    </p:embeddedFont>
    <p:embeddedFont>
      <p:font typeface="배달의민족 주아" panose="020B0600000101010101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0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80" y="1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F49B53-E5F7-4EBD-BF0A-5A29AA4E3654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A6247-B004-42BB-9603-AFD28E679C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807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CA6247-B004-42BB-9603-AFD28E679CA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375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BA5735-317E-4267-B4FF-BFD1156192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DAA450F-0C9C-4C8E-AB53-224FEE78EE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481D3F-DA3F-41BE-9237-2DA39999A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023845-D7FE-4A2E-AEF7-911FFB509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1DD351-B984-4525-A5E3-19CF2F1C1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611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3273BE-CAD2-4931-8FB5-19E3FE104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C5526D-EE5A-40DB-BD71-CA68B0C155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817CE4-9613-4A5E-A8D2-D9D68F5D8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1B576D-C544-40B4-81EF-7FD758B8D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ACC6EB-3D25-4E23-8B73-C5D12F33E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5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9382A6F-F280-47D9-A4B0-DFB79797D6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8E53BAC-EAB3-4760-B1F2-4C49AA414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E93EC2-3DD5-45FB-8650-C0BE3297C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FF7B6D-6091-48D2-BEB4-00D8ED776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16E4E9-135A-426B-832A-1090777C4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4146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A7A85C-3D3B-4DDA-8DB5-C300D28E0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A99B63-3A84-473E-AB52-273BCDECD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2B9D7A-DFD1-4633-9627-44206FDC5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F66701-2ADE-485F-9745-A349270C6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B37FA6-E5B0-4F12-844E-4706B22A5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77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76C926-999A-462B-B950-0E2B0840C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E15881-49EC-41AA-A664-3B4C2B0CB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789072-F6FB-4F9F-9911-91292FE1B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C60D22-9A7B-4B55-A315-4C4F636F4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7DC32A-317B-4DCD-8E7D-153DCC0C9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079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7A568-A32E-4490-8D0A-3262B1210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EB3D70-7A61-4D89-BB99-BEAA152D9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A78B92-5533-4ABD-BFD2-5DAD6FE99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4BE6B7-71C3-4C2C-8346-E7D549CC4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8E39E6-B30A-47F2-BB1F-5E8261A79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25CB17-BFBB-47C4-A09A-9875ACC78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621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4E99C6-9ADA-43EE-8377-DC98740ED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E7C920-0AA0-4E55-898D-9D5F0F7E1A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15B15C-4742-47D9-8577-6D42593AA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1B29570-C5B1-4F60-B906-8D8A9BE18C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816E6B5-30B1-4526-914D-E5021FEE28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0C47571-483A-475C-BE44-13DED91F6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2873AB-5C5C-46C3-BB19-D0E88C191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895FEDE-90F7-4A97-9B1F-1A32F9D6C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250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1F1A61-ABFE-44B2-BE4A-B53B461C6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86F0369-735D-4838-9E48-82B689E6C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DADE63C-393C-41AF-B600-CF0C6C6A0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08D5005-069B-4436-BF5A-4BB584528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268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8A70C4E-56A9-4B84-90C5-AF4CE14B0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3E88FA-F75A-476D-A09A-C0D05EB07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1A928F-8108-4E1F-956B-5E485CF8E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5477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E6B31E-44B2-4ACA-A00A-EA1FF1F0B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3C53DE-AB47-4774-B0DC-73A7F03005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F0AA69-0797-4D76-81F0-F92AB709D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915387-D09F-4571-93BA-A5FDE09D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23381A-4B94-43C2-8E8E-891D56408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F7F23D-7D0F-4A78-829A-F14F31D7A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983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30D64-E4E8-433D-A13D-8A98DF01C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DF98217-B3DA-44B8-9EE7-BEB407D0F9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93E9D9-963B-4A90-B704-E4D97EB21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B2928B-3DA5-498D-832F-18177EB13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0ADE77-E1F8-49BA-9E9F-19429F0D1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70BE97-4EC6-4F99-96F9-95360112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7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716CEC0-1992-4E03-9DAE-4F273B67C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E0E636-5610-48BA-92F3-1478B5DE9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FC9FE-AA76-44DD-B8F6-434325CB4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45AD8-2B55-49B7-B54D-288908D41A66}" type="datetimeFigureOut">
              <a:rPr lang="ko-KR" altLang="en-US" smtClean="0"/>
              <a:t>2019-06-15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01B7EF-29E5-4C00-B49D-4D632059F6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E1DF7C-DCEE-40CD-BA13-8F8FF9AB0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E99C29-FA0B-4506-AB5F-F715406DD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813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BA03D9-60A2-4318-87C6-B393E99C3278}"/>
              </a:ext>
            </a:extLst>
          </p:cNvPr>
          <p:cNvSpPr txBox="1"/>
          <p:nvPr/>
        </p:nvSpPr>
        <p:spPr>
          <a:xfrm>
            <a:off x="2336307" y="2321004"/>
            <a:ext cx="751938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</a:t>
            </a:r>
            <a:r>
              <a:rPr lang="en-US" altLang="ko-KR" sz="13800" dirty="0">
                <a:solidFill>
                  <a:srgbClr val="FFC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</a:t>
            </a:r>
            <a:r>
              <a:rPr lang="en-US" altLang="ko-KR" sz="13800" dirty="0">
                <a:solidFill>
                  <a:srgbClr val="FFF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</a:t>
            </a:r>
            <a:r>
              <a:rPr lang="en-US" altLang="ko-KR" sz="13800" dirty="0">
                <a:solidFill>
                  <a:srgbClr val="92D05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</a:t>
            </a:r>
            <a:r>
              <a:rPr lang="en-US" altLang="ko-KR" sz="13800" dirty="0">
                <a:solidFill>
                  <a:srgbClr val="00B05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</a:t>
            </a:r>
            <a:r>
              <a:rPr lang="en-US" altLang="ko-KR" sz="13800" dirty="0"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</a:t>
            </a:r>
            <a:r>
              <a:rPr lang="en-US" altLang="ko-KR" sz="13800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</a:t>
            </a:r>
            <a:endParaRPr lang="ko-KR" altLang="en-US" sz="13800" dirty="0">
              <a:solidFill>
                <a:srgbClr val="0070C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7BF757B-15E5-40CD-9750-5F08FD60CDD1}"/>
              </a:ext>
            </a:extLst>
          </p:cNvPr>
          <p:cNvGrpSpPr/>
          <p:nvPr/>
        </p:nvGrpSpPr>
        <p:grpSpPr>
          <a:xfrm>
            <a:off x="4259275" y="1767007"/>
            <a:ext cx="1748590" cy="1661993"/>
            <a:chOff x="3785937" y="3138699"/>
            <a:chExt cx="1748590" cy="166199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A55ACD89-0DD8-4FD3-8820-251E63104738}"/>
                </a:ext>
              </a:extLst>
            </p:cNvPr>
            <p:cNvSpPr/>
            <p:nvPr/>
          </p:nvSpPr>
          <p:spPr>
            <a:xfrm>
              <a:off x="3785937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4A42CDCD-8BE7-427C-8AEF-A89B51BC6E12}"/>
                </a:ext>
              </a:extLst>
            </p:cNvPr>
            <p:cNvSpPr/>
            <p:nvPr/>
          </p:nvSpPr>
          <p:spPr>
            <a:xfrm>
              <a:off x="4465625" y="3778490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5C8872A-E345-4D54-B9FC-BA49857A8EFF}"/>
                </a:ext>
              </a:extLst>
            </p:cNvPr>
            <p:cNvSpPr/>
            <p:nvPr/>
          </p:nvSpPr>
          <p:spPr>
            <a:xfrm>
              <a:off x="4459705" y="323779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69279969-15D2-49CF-803A-9582D903C6BF}"/>
                </a:ext>
              </a:extLst>
            </p:cNvPr>
            <p:cNvSpPr/>
            <p:nvPr/>
          </p:nvSpPr>
          <p:spPr>
            <a:xfrm>
              <a:off x="4465625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82D204C2-79F6-4346-A102-73B1C79C4BCE}"/>
                </a:ext>
              </a:extLst>
            </p:cNvPr>
            <p:cNvSpPr/>
            <p:nvPr/>
          </p:nvSpPr>
          <p:spPr>
            <a:xfrm>
              <a:off x="5000076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DE83AE3-8D5E-4AFB-BA33-D7625DD31070}"/>
                </a:ext>
              </a:extLst>
            </p:cNvPr>
            <p:cNvSpPr/>
            <p:nvPr/>
          </p:nvSpPr>
          <p:spPr>
            <a:xfrm>
              <a:off x="3931174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4205878-3685-40AE-9DCA-09962F0C6828}"/>
                </a:ext>
              </a:extLst>
            </p:cNvPr>
            <p:cNvSpPr/>
            <p:nvPr/>
          </p:nvSpPr>
          <p:spPr>
            <a:xfrm>
              <a:off x="3931174" y="4291574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56AB29BD-2D5A-4449-A8FC-D1BB143D09DB}"/>
                </a:ext>
              </a:extLst>
            </p:cNvPr>
            <p:cNvSpPr/>
            <p:nvPr/>
          </p:nvSpPr>
          <p:spPr>
            <a:xfrm>
              <a:off x="5000075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F655C0FE-04C9-48B9-BBD4-8BA1921A990B}"/>
                </a:ext>
              </a:extLst>
            </p:cNvPr>
            <p:cNvSpPr/>
            <p:nvPr/>
          </p:nvSpPr>
          <p:spPr>
            <a:xfrm>
              <a:off x="3931174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358CB02-1D07-4221-8369-BE6079B229BF}"/>
                </a:ext>
              </a:extLst>
            </p:cNvPr>
            <p:cNvSpPr/>
            <p:nvPr/>
          </p:nvSpPr>
          <p:spPr>
            <a:xfrm>
              <a:off x="4988236" y="323779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5A0859F-15EC-47CA-81E8-D087078F8ABE}"/>
              </a:ext>
            </a:extLst>
          </p:cNvPr>
          <p:cNvGrpSpPr/>
          <p:nvPr/>
        </p:nvGrpSpPr>
        <p:grpSpPr>
          <a:xfrm>
            <a:off x="6142122" y="1767007"/>
            <a:ext cx="1748590" cy="1661993"/>
            <a:chOff x="5668784" y="3138699"/>
            <a:chExt cx="1748590" cy="1661993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314597C1-D31C-46E9-A6BB-94CDCFDA760A}"/>
                </a:ext>
              </a:extLst>
            </p:cNvPr>
            <p:cNvSpPr/>
            <p:nvPr/>
          </p:nvSpPr>
          <p:spPr>
            <a:xfrm>
              <a:off x="5668784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88A46C6E-DA38-40A7-99F5-D462C1BA423E}"/>
                </a:ext>
              </a:extLst>
            </p:cNvPr>
            <p:cNvSpPr/>
            <p:nvPr/>
          </p:nvSpPr>
          <p:spPr>
            <a:xfrm>
              <a:off x="6348472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E509949F-63BF-4332-90CC-4143996DFDF5}"/>
                </a:ext>
              </a:extLst>
            </p:cNvPr>
            <p:cNvSpPr/>
            <p:nvPr/>
          </p:nvSpPr>
          <p:spPr>
            <a:xfrm>
              <a:off x="6342552" y="323779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1CC671F6-0EF2-4D93-8CA9-36BA0E14FBD9}"/>
                </a:ext>
              </a:extLst>
            </p:cNvPr>
            <p:cNvSpPr/>
            <p:nvPr/>
          </p:nvSpPr>
          <p:spPr>
            <a:xfrm>
              <a:off x="6348472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0FCA97E-664B-48DC-BD0B-C2FD53484845}"/>
                </a:ext>
              </a:extLst>
            </p:cNvPr>
            <p:cNvSpPr/>
            <p:nvPr/>
          </p:nvSpPr>
          <p:spPr>
            <a:xfrm>
              <a:off x="6882923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8E6EBF24-4D16-421B-90AC-FBCA6C2FAF65}"/>
                </a:ext>
              </a:extLst>
            </p:cNvPr>
            <p:cNvSpPr/>
            <p:nvPr/>
          </p:nvSpPr>
          <p:spPr>
            <a:xfrm>
              <a:off x="5814021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33B67B32-3658-446E-B0BF-F369866DEEBA}"/>
                </a:ext>
              </a:extLst>
            </p:cNvPr>
            <p:cNvSpPr/>
            <p:nvPr/>
          </p:nvSpPr>
          <p:spPr>
            <a:xfrm>
              <a:off x="5814021" y="429157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54B84ECB-6DAE-478A-9C22-A274BFC41E12}"/>
                </a:ext>
              </a:extLst>
            </p:cNvPr>
            <p:cNvSpPr/>
            <p:nvPr/>
          </p:nvSpPr>
          <p:spPr>
            <a:xfrm>
              <a:off x="6882922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764DA14-06BD-4ED8-8A59-7F194EEAFB07}"/>
                </a:ext>
              </a:extLst>
            </p:cNvPr>
            <p:cNvSpPr/>
            <p:nvPr/>
          </p:nvSpPr>
          <p:spPr>
            <a:xfrm>
              <a:off x="5814021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19C39B2C-541D-44CD-8EC2-7A4542B70C21}"/>
                </a:ext>
              </a:extLst>
            </p:cNvPr>
            <p:cNvSpPr/>
            <p:nvPr/>
          </p:nvSpPr>
          <p:spPr>
            <a:xfrm>
              <a:off x="6871083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558F2FC-8806-4E1E-914A-367E47F84083}"/>
              </a:ext>
            </a:extLst>
          </p:cNvPr>
          <p:cNvGrpSpPr/>
          <p:nvPr/>
        </p:nvGrpSpPr>
        <p:grpSpPr>
          <a:xfrm>
            <a:off x="4259275" y="3557692"/>
            <a:ext cx="1748590" cy="1661993"/>
            <a:chOff x="3785937" y="4929384"/>
            <a:chExt cx="1748590" cy="1661993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F509253F-74ED-40E9-857D-67BFFE219C85}"/>
                </a:ext>
              </a:extLst>
            </p:cNvPr>
            <p:cNvSpPr/>
            <p:nvPr/>
          </p:nvSpPr>
          <p:spPr>
            <a:xfrm>
              <a:off x="3785937" y="4929384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5DA9CDAE-B3E3-47C6-BEE0-385FE41651E4}"/>
                </a:ext>
              </a:extLst>
            </p:cNvPr>
            <p:cNvSpPr/>
            <p:nvPr/>
          </p:nvSpPr>
          <p:spPr>
            <a:xfrm>
              <a:off x="4465625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CA3EFCF-0C25-424A-B798-D3EFF5AC1E35}"/>
                </a:ext>
              </a:extLst>
            </p:cNvPr>
            <p:cNvSpPr/>
            <p:nvPr/>
          </p:nvSpPr>
          <p:spPr>
            <a:xfrm>
              <a:off x="4459705" y="502848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8F5D1C7-21A4-40B2-BD19-C087F5F367BF}"/>
                </a:ext>
              </a:extLst>
            </p:cNvPr>
            <p:cNvSpPr/>
            <p:nvPr/>
          </p:nvSpPr>
          <p:spPr>
            <a:xfrm>
              <a:off x="4465625" y="608225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5A79A085-41E9-4393-BB24-E35DFDA209F2}"/>
                </a:ext>
              </a:extLst>
            </p:cNvPr>
            <p:cNvSpPr/>
            <p:nvPr/>
          </p:nvSpPr>
          <p:spPr>
            <a:xfrm>
              <a:off x="5000076" y="556917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AC639345-D004-4EDF-B90C-8B7A896CB61D}"/>
                </a:ext>
              </a:extLst>
            </p:cNvPr>
            <p:cNvSpPr/>
            <p:nvPr/>
          </p:nvSpPr>
          <p:spPr>
            <a:xfrm>
              <a:off x="3931174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16ABB733-2F12-4C6A-98F1-099B417B79DE}"/>
                </a:ext>
              </a:extLst>
            </p:cNvPr>
            <p:cNvSpPr/>
            <p:nvPr/>
          </p:nvSpPr>
          <p:spPr>
            <a:xfrm>
              <a:off x="3931174" y="608225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54959A99-07A2-4268-90E7-B94D9E88EFEE}"/>
                </a:ext>
              </a:extLst>
            </p:cNvPr>
            <p:cNvSpPr/>
            <p:nvPr/>
          </p:nvSpPr>
          <p:spPr>
            <a:xfrm>
              <a:off x="5000075" y="6080276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11D75B34-76C4-46DD-9708-1DFC67BE9405}"/>
                </a:ext>
              </a:extLst>
            </p:cNvPr>
            <p:cNvSpPr/>
            <p:nvPr/>
          </p:nvSpPr>
          <p:spPr>
            <a:xfrm>
              <a:off x="3931174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F9C4A329-4794-4668-90E8-E2AA90AE1235}"/>
                </a:ext>
              </a:extLst>
            </p:cNvPr>
            <p:cNvSpPr/>
            <p:nvPr/>
          </p:nvSpPr>
          <p:spPr>
            <a:xfrm>
              <a:off x="4988236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8EFA05E-2371-4EB4-A5AA-716298DE7B9D}"/>
              </a:ext>
            </a:extLst>
          </p:cNvPr>
          <p:cNvGrpSpPr/>
          <p:nvPr/>
        </p:nvGrpSpPr>
        <p:grpSpPr>
          <a:xfrm>
            <a:off x="6142122" y="3554981"/>
            <a:ext cx="1748590" cy="1661993"/>
            <a:chOff x="5668784" y="4926673"/>
            <a:chExt cx="1748590" cy="1661993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7CD09CD9-5553-45FE-AB5A-EE96E0F147EC}"/>
                </a:ext>
              </a:extLst>
            </p:cNvPr>
            <p:cNvSpPr/>
            <p:nvPr/>
          </p:nvSpPr>
          <p:spPr>
            <a:xfrm>
              <a:off x="5668784" y="4926673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462710B8-393C-4F6C-B412-8EE197662DD3}"/>
                </a:ext>
              </a:extLst>
            </p:cNvPr>
            <p:cNvSpPr/>
            <p:nvPr/>
          </p:nvSpPr>
          <p:spPr>
            <a:xfrm>
              <a:off x="6348472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BCD5EAA1-C524-4BAD-B092-0C16C2006266}"/>
                </a:ext>
              </a:extLst>
            </p:cNvPr>
            <p:cNvSpPr/>
            <p:nvPr/>
          </p:nvSpPr>
          <p:spPr>
            <a:xfrm>
              <a:off x="6342552" y="502576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B10A4E09-D91B-4885-ACF9-AC52C6EB8E05}"/>
                </a:ext>
              </a:extLst>
            </p:cNvPr>
            <p:cNvSpPr/>
            <p:nvPr/>
          </p:nvSpPr>
          <p:spPr>
            <a:xfrm>
              <a:off x="6348472" y="607954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53E69395-2754-43F9-BEA2-9D7A36CF94CF}"/>
                </a:ext>
              </a:extLst>
            </p:cNvPr>
            <p:cNvSpPr/>
            <p:nvPr/>
          </p:nvSpPr>
          <p:spPr>
            <a:xfrm>
              <a:off x="6882923" y="556646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C0DED1C8-BFC8-455D-A2F3-D92C254717D5}"/>
                </a:ext>
              </a:extLst>
            </p:cNvPr>
            <p:cNvSpPr/>
            <p:nvPr/>
          </p:nvSpPr>
          <p:spPr>
            <a:xfrm>
              <a:off x="5814021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CCDF8A91-2997-48AD-9B14-07C2F3516F0D}"/>
                </a:ext>
              </a:extLst>
            </p:cNvPr>
            <p:cNvSpPr/>
            <p:nvPr/>
          </p:nvSpPr>
          <p:spPr>
            <a:xfrm>
              <a:off x="5814021" y="6079548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E3D48A5F-560F-42AA-B996-39929093FDE1}"/>
                </a:ext>
              </a:extLst>
            </p:cNvPr>
            <p:cNvSpPr/>
            <p:nvPr/>
          </p:nvSpPr>
          <p:spPr>
            <a:xfrm>
              <a:off x="6882922" y="607756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25B0780-5A4A-47E2-8E99-E45BC7F04109}"/>
                </a:ext>
              </a:extLst>
            </p:cNvPr>
            <p:cNvSpPr/>
            <p:nvPr/>
          </p:nvSpPr>
          <p:spPr>
            <a:xfrm>
              <a:off x="5814021" y="502576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5C1FA46-4F2D-4646-ABC8-D05324EB67A1}"/>
                </a:ext>
              </a:extLst>
            </p:cNvPr>
            <p:cNvSpPr/>
            <p:nvPr/>
          </p:nvSpPr>
          <p:spPr>
            <a:xfrm>
              <a:off x="6871083" y="5025768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48" name="타원 47">
            <a:extLst>
              <a:ext uri="{FF2B5EF4-FFF2-40B4-BE49-F238E27FC236}">
                <a16:creationId xmlns:a16="http://schemas.microsoft.com/office/drawing/2014/main" id="{A241F282-4916-40C7-A07B-3C17403349BA}"/>
              </a:ext>
            </a:extLst>
          </p:cNvPr>
          <p:cNvSpPr/>
          <p:nvPr/>
        </p:nvSpPr>
        <p:spPr>
          <a:xfrm>
            <a:off x="7351651" y="2921060"/>
            <a:ext cx="389213" cy="382409"/>
          </a:xfrm>
          <a:prstGeom prst="ellipse">
            <a:avLst/>
          </a:prstGeom>
          <a:solidFill>
            <a:srgbClr val="2907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523AB1ED-0510-4DE9-B48C-EA58DC101B35}"/>
              </a:ext>
            </a:extLst>
          </p:cNvPr>
          <p:cNvSpPr/>
          <p:nvPr/>
        </p:nvSpPr>
        <p:spPr>
          <a:xfrm>
            <a:off x="5485684" y="2917898"/>
            <a:ext cx="389213" cy="382409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F2D26E-75DA-4D7B-A8C1-E10AF9059E51}"/>
              </a:ext>
            </a:extLst>
          </p:cNvPr>
          <p:cNvSpPr txBox="1"/>
          <p:nvPr/>
        </p:nvSpPr>
        <p:spPr>
          <a:xfrm>
            <a:off x="2948793" y="3988112"/>
            <a:ext cx="62944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a신라의달밤M" panose="02020600000000000000" pitchFamily="18" charset="-127"/>
                <a:ea typeface="a신라의달밤M" panose="02020600000000000000" pitchFamily="18" charset="-127"/>
              </a:rPr>
              <a:t>Classic &amp; New Mode Game made by C</a:t>
            </a:r>
            <a:endParaRPr lang="ko-KR" altLang="en-US" sz="3600" dirty="0">
              <a:latin typeface="a신라의달밤M" panose="02020600000000000000" pitchFamily="18" charset="-127"/>
              <a:ea typeface="a신라의달밤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7958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47" dur="125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48" dur="6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9" dur="63" fill="hold">
                                          <p:stCondLst>
                                            <p:cond delay="6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0" dur="63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1" dur="63" fill="hold">
                                          <p:stCondLst>
                                            <p:cond delay="18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64" presetClass="path" presetSubtype="0" decel="2900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0 0 L 0 -0.09421 " pathEditMode="relative" rAng="0" ptsTypes="AA">
                                      <p:cBhvr>
                                        <p:cTn id="59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722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48" grpId="0" animBg="1"/>
      <p:bldP spid="48" grpId="1" animBg="1"/>
      <p:bldP spid="50" grpId="0" animBg="1"/>
      <p:bldP spid="50" grpId="1" animBg="1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C5F6C5-121F-40E6-8CCE-4D9615C69476}"/>
              </a:ext>
            </a:extLst>
          </p:cNvPr>
          <p:cNvSpPr txBox="1"/>
          <p:nvPr/>
        </p:nvSpPr>
        <p:spPr>
          <a:xfrm>
            <a:off x="2414726" y="159798"/>
            <a:ext cx="7362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구현 내용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3CC1C8-7EA7-4B50-9919-7952AE01C2A3}"/>
              </a:ext>
            </a:extLst>
          </p:cNvPr>
          <p:cNvSpPr txBox="1"/>
          <p:nvPr/>
        </p:nvSpPr>
        <p:spPr>
          <a:xfrm>
            <a:off x="272716" y="1248346"/>
            <a:ext cx="116305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다양한 헤더파일</a:t>
            </a:r>
            <a:r>
              <a:rPr lang="en-US" altLang="ko-KR" sz="3600" dirty="0">
                <a:latin typeface="a어린왕자L" panose="02020600000000000000" pitchFamily="18" charset="-127"/>
                <a:ea typeface="a어린왕자L" panose="02020600000000000000" pitchFamily="18" charset="-127"/>
              </a:rPr>
              <a:t>   </a:t>
            </a: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C8AAD6F-6376-4DD7-B4BA-08F4AA7F2560}"/>
              </a:ext>
            </a:extLst>
          </p:cNvPr>
          <p:cNvSpPr txBox="1"/>
          <p:nvPr/>
        </p:nvSpPr>
        <p:spPr>
          <a:xfrm>
            <a:off x="-1029883" y="2347236"/>
            <a:ext cx="70487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기본 중의 기본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en-US" altLang="ko-KR" sz="4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stdio.h</a:t>
            </a:r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</a:p>
          <a:p>
            <a:pPr lvl="0" algn="r"/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키보드 입력 지원 </a:t>
            </a: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en-US" altLang="ko-KR" sz="4400" dirty="0" err="1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conio.h</a:t>
            </a: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</a:p>
          <a:p>
            <a:pPr lvl="0" algn="r"/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디자인 색채 보강 </a:t>
            </a: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en-US" altLang="ko-KR" sz="4400" dirty="0" err="1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windows.h</a:t>
            </a: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</a:p>
          <a:p>
            <a:pPr lvl="0" algn="r"/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en-US" altLang="ko-KR" sz="4400" dirty="0" err="1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system.h</a:t>
            </a: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</a:p>
          <a:p>
            <a:pPr lvl="0" algn="r"/>
            <a:endParaRPr lang="en-US" altLang="ko-KR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r"/>
            <a:endParaRPr lang="en-US" altLang="ko-KR" sz="4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AB5215C3-6E69-45CC-9170-6DB5E3788877}"/>
              </a:ext>
            </a:extLst>
          </p:cNvPr>
          <p:cNvSpPr/>
          <p:nvPr/>
        </p:nvSpPr>
        <p:spPr>
          <a:xfrm>
            <a:off x="6862197" y="2347236"/>
            <a:ext cx="4845878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기본 입출력 함수 </a:t>
            </a:r>
            <a:endParaRPr lang="en-US" altLang="ko-KR" sz="44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en-US" altLang="ko-KR" sz="4400" dirty="0" err="1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scanf</a:t>
            </a: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en-US" altLang="ko-KR" sz="4400" dirty="0" err="1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printf</a:t>
            </a: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지원</a:t>
            </a: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1400" dirty="0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A132AB32-C7B1-4342-9045-AC9386EC6595}"/>
              </a:ext>
            </a:extLst>
          </p:cNvPr>
          <p:cNvSpPr/>
          <p:nvPr/>
        </p:nvSpPr>
        <p:spPr>
          <a:xfrm>
            <a:off x="6862197" y="2200640"/>
            <a:ext cx="4777783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Press Space </a:t>
            </a:r>
          </a:p>
          <a:p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Bar to Start </a:t>
            </a:r>
            <a:r>
              <a:rPr lang="ko-KR" altLang="en-US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할 때 </a:t>
            </a:r>
            <a:endParaRPr lang="en-US" altLang="ko-KR" sz="14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4400" dirty="0" err="1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kbhit</a:t>
            </a:r>
            <a:r>
              <a:rPr lang="en-US" altLang="ko-KR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(); </a:t>
            </a:r>
            <a:r>
              <a:rPr lang="ko-KR" altLang="en-US" sz="4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지원</a:t>
            </a:r>
            <a:endParaRPr lang="en-US" altLang="ko-KR" sz="44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D6B8BA70-A29A-4666-9D54-505F35BA9149}"/>
              </a:ext>
            </a:extLst>
          </p:cNvPr>
          <p:cNvSpPr/>
          <p:nvPr/>
        </p:nvSpPr>
        <p:spPr>
          <a:xfrm>
            <a:off x="5971144" y="1841678"/>
            <a:ext cx="619148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 err="1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gotoxy</a:t>
            </a:r>
            <a:r>
              <a:rPr lang="en-US" altLang="ko-KR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() </a:t>
            </a:r>
            <a:r>
              <a:rPr lang="ko-KR" altLang="en-US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함수 정의 지원함으로써</a:t>
            </a:r>
            <a:endParaRPr lang="en-US" altLang="ko-KR" sz="32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게임처럼 유기적인 인터페이스 구현</a:t>
            </a:r>
            <a:endParaRPr lang="en-US" altLang="ko-KR" sz="32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sleep() </a:t>
            </a:r>
            <a:r>
              <a:rPr lang="ko-KR" altLang="en-US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함수 지원해서 지연시간 설정</a:t>
            </a:r>
            <a:r>
              <a:rPr lang="en-US" altLang="ko-KR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r>
              <a:rPr lang="en-US" altLang="ko-KR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일자 출력이 아닌 원하는 위치에서 출력</a:t>
            </a:r>
            <a:r>
              <a:rPr lang="en-US" altLang="ko-KR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r>
              <a:rPr lang="ko-KR" altLang="en-US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글씨 색상 변경 작업</a:t>
            </a:r>
            <a:r>
              <a:rPr lang="en-US" altLang="ko-KR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프로그램 실행 시 </a:t>
            </a:r>
            <a:endParaRPr lang="en-US" altLang="ko-KR" sz="32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파일경로 대신 게임 제목 정의</a:t>
            </a:r>
            <a:r>
              <a:rPr lang="en-US" altLang="ko-KR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</a:t>
            </a:r>
            <a:r>
              <a:rPr lang="en-US" altLang="ko-KR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  <a:p>
            <a:r>
              <a:rPr lang="ko-KR" altLang="en-US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터미널</a:t>
            </a:r>
            <a:r>
              <a:rPr lang="en-US" altLang="ko-KR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en-US" altLang="ko-KR" sz="3200" dirty="0" err="1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cmd</a:t>
            </a:r>
            <a:r>
              <a:rPr lang="en-US" altLang="ko-KR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32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크기조절</a:t>
            </a:r>
            <a:endParaRPr lang="en-US" altLang="ko-KR" sz="32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CB0FB748-FBC9-477E-A19B-66BB706E1E77}"/>
              </a:ext>
            </a:extLst>
          </p:cNvPr>
          <p:cNvSpPr/>
          <p:nvPr/>
        </p:nvSpPr>
        <p:spPr>
          <a:xfrm>
            <a:off x="1237138" y="5609654"/>
            <a:ext cx="97177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540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자세한 건 실제로 보면서 알아봅시다</a:t>
            </a:r>
            <a:r>
              <a:rPr lang="en-US" altLang="ko-KR" sz="5400" dirty="0">
                <a:solidFill>
                  <a:prstClr val="black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!!</a:t>
            </a:r>
            <a:endParaRPr lang="en-US" altLang="ko-KR" sz="3600" dirty="0">
              <a:solidFill>
                <a:prstClr val="black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5035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CC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500" fill="hold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666FF"/>
                                      </p:to>
                                    </p:animClr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500" fill="hold"/>
                                        <p:tgtEl>
                                          <p:spTgt spid="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6666F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/>
      <p:bldP spid="98" grpId="1"/>
      <p:bldP spid="99" grpId="0"/>
      <p:bldP spid="99" grpId="1"/>
      <p:bldP spid="100" grpId="0"/>
      <p:bldP spid="10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E7819F-AAEA-4ED7-A1F5-75344945074D}"/>
              </a:ext>
            </a:extLst>
          </p:cNvPr>
          <p:cNvSpPr txBox="1"/>
          <p:nvPr/>
        </p:nvSpPr>
        <p:spPr>
          <a:xfrm>
            <a:off x="0" y="159798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계획서의 변경</a:t>
            </a:r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보완 내용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087CFE-A8B0-41C2-8405-82EBB43632D3}"/>
              </a:ext>
            </a:extLst>
          </p:cNvPr>
          <p:cNvSpPr txBox="1"/>
          <p:nvPr/>
        </p:nvSpPr>
        <p:spPr>
          <a:xfrm>
            <a:off x="999423" y="1429289"/>
            <a:ext cx="1019315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인공지능 알고리즘을 설계해서 인간과 컴퓨터가 게임을 진행할 수 있도록 구현하기로 했지만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 부족으로 실행에 옮기지는 못했다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게임판을 살짝 변형하여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3x3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회전판에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2x2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회전판을 추가하여 하드 모드를 만들었고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 계획서처럼 이지 모드와 하드 모드 선택 방식이 아니라 이지 모드로 </a:t>
            </a:r>
            <a:r>
              <a:rPr lang="en-US" altLang="ko-KR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PvP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게임을 한 이후에 선택 가능하게 하였다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또한 </a:t>
            </a:r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디자인적인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부분과 색채를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en-US" altLang="ko-KR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windows.h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와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en-US" altLang="ko-KR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system.h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사용함으로써 보강했다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2609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CF9BF1-1DF9-4ACD-A402-AFFCD815E7CA}"/>
              </a:ext>
            </a:extLst>
          </p:cNvPr>
          <p:cNvSpPr txBox="1"/>
          <p:nvPr/>
        </p:nvSpPr>
        <p:spPr>
          <a:xfrm>
            <a:off x="2414726" y="159798"/>
            <a:ext cx="7362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향후 보완할 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31A7B7-8814-45EB-8C1F-62C558D2F578}"/>
              </a:ext>
            </a:extLst>
          </p:cNvPr>
          <p:cNvSpPr txBox="1"/>
          <p:nvPr/>
        </p:nvSpPr>
        <p:spPr>
          <a:xfrm>
            <a:off x="999423" y="1925052"/>
            <a:ext cx="101931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 개의 컴퓨터가 아닌 두 개의 컴퓨터를 이용해서 좀 더 편리하게 게임을 진행할 수 있도록 할 것이다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7567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CF9BF1-1DF9-4ACD-A402-AFFCD815E7CA}"/>
              </a:ext>
            </a:extLst>
          </p:cNvPr>
          <p:cNvSpPr txBox="1"/>
          <p:nvPr/>
        </p:nvSpPr>
        <p:spPr>
          <a:xfrm>
            <a:off x="2414726" y="159798"/>
            <a:ext cx="7362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참고 사이트 및 도서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EB73ED-2276-4434-A5BB-78A0199927A2}"/>
              </a:ext>
            </a:extLst>
          </p:cNvPr>
          <p:cNvSpPr txBox="1"/>
          <p:nvPr/>
        </p:nvSpPr>
        <p:spPr>
          <a:xfrm>
            <a:off x="621968" y="2018297"/>
            <a:ext cx="431400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dirty="0">
                <a:latin typeface="배달의민족 주아" panose="020B0600000101010101" charset="-127"/>
                <a:ea typeface="배달의민족 주아" panose="020B0600000101010101" charset="-127"/>
              </a:rPr>
              <a:t>God</a:t>
            </a:r>
            <a:r>
              <a:rPr lang="ko-KR" altLang="en-US" sz="7200" dirty="0">
                <a:latin typeface="배달의민족 주아" panose="020B0600000101010101" charset="-127"/>
                <a:ea typeface="배달의민족 주아" panose="020B0600000101010101" charset="-127"/>
              </a:rPr>
              <a:t>성우의 </a:t>
            </a:r>
            <a:endParaRPr lang="en-US" altLang="ko-KR" sz="7200" dirty="0">
              <a:latin typeface="배달의민족 주아" panose="020B0600000101010101" charset="-127"/>
              <a:ea typeface="배달의민족 주아" panose="020B0600000101010101" charset="-127"/>
            </a:endParaRPr>
          </a:p>
          <a:p>
            <a:r>
              <a:rPr lang="ko-KR" altLang="en-US" sz="7200" dirty="0" err="1">
                <a:latin typeface="배달의민족 주아" panose="020B0600000101010101" charset="-127"/>
                <a:ea typeface="배달의민족 주아" panose="020B0600000101010101" charset="-127"/>
              </a:rPr>
              <a:t>킹혈</a:t>
            </a:r>
            <a:r>
              <a:rPr lang="ko-KR" altLang="en-US" sz="7200" dirty="0">
                <a:latin typeface="배달의민족 주아" panose="020B0600000101010101" charset="-127"/>
                <a:ea typeface="배달의민족 주아" panose="020B0600000101010101" charset="-127"/>
              </a:rPr>
              <a:t> </a:t>
            </a:r>
            <a:r>
              <a:rPr lang="en-US" altLang="ko-KR" sz="7200" dirty="0">
                <a:latin typeface="배달의민족 주아" panose="020B0600000101010101" charset="-127"/>
                <a:ea typeface="배달의민족 주아" panose="020B0600000101010101" charset="-127"/>
              </a:rPr>
              <a:t>C. </a:t>
            </a:r>
          </a:p>
          <a:p>
            <a:r>
              <a:rPr lang="ko-KR" altLang="en-US" sz="7200" dirty="0" err="1">
                <a:latin typeface="배달의민족 주아" panose="020B0600000101010101" charset="-127"/>
                <a:ea typeface="배달의민족 주아" panose="020B0600000101010101" charset="-127"/>
              </a:rPr>
              <a:t>그것뿐이다</a:t>
            </a:r>
            <a:r>
              <a:rPr lang="en-US" altLang="ko-KR" sz="7200" dirty="0">
                <a:latin typeface="배달의민족 주아" panose="020B0600000101010101" charset="-127"/>
                <a:ea typeface="배달의민족 주아" panose="020B0600000101010101" charset="-127"/>
              </a:rPr>
              <a:t>. </a:t>
            </a:r>
            <a:endParaRPr lang="ko-KR" altLang="en-US" sz="7200" dirty="0">
              <a:latin typeface="a신라의달밤M" panose="02020600000000000000" pitchFamily="18" charset="-127"/>
              <a:ea typeface="a신라의달밤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8085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E3BA9FA-302C-413E-8B31-D700A3D284D8}"/>
              </a:ext>
            </a:extLst>
          </p:cNvPr>
          <p:cNvSpPr/>
          <p:nvPr/>
        </p:nvSpPr>
        <p:spPr>
          <a:xfrm>
            <a:off x="2377736" y="1166842"/>
            <a:ext cx="743652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9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20109 </a:t>
            </a:r>
            <a:r>
              <a:rPr lang="ko-KR" altLang="en-US" sz="9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배정원</a:t>
            </a:r>
            <a:r>
              <a:rPr lang="en-US" altLang="ko-KR" sz="9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20116 </a:t>
            </a:r>
            <a:r>
              <a:rPr lang="ko-KR" altLang="en-US" sz="9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장재원</a:t>
            </a:r>
            <a:endParaRPr lang="en-US" altLang="ko-KR" sz="9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dist"/>
            <a:r>
              <a:rPr lang="en-US" altLang="ko-KR" sz="9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20117 </a:t>
            </a:r>
            <a:r>
              <a:rPr lang="ko-KR" altLang="en-US" sz="9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제보승</a:t>
            </a:r>
            <a:endParaRPr lang="en-US" altLang="ko-KR" sz="9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815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그림 59">
            <a:extLst>
              <a:ext uri="{FF2B5EF4-FFF2-40B4-BE49-F238E27FC236}">
                <a16:creationId xmlns:a16="http://schemas.microsoft.com/office/drawing/2014/main" id="{D2A65E98-6098-4285-A30E-055F50640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97" y="3138699"/>
            <a:ext cx="3673920" cy="36739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C5F6C5-121F-40E6-8CCE-4D9615C69476}"/>
              </a:ext>
            </a:extLst>
          </p:cNvPr>
          <p:cNvSpPr txBox="1"/>
          <p:nvPr/>
        </p:nvSpPr>
        <p:spPr>
          <a:xfrm>
            <a:off x="2414726" y="159798"/>
            <a:ext cx="7362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구현 내용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3CC1C8-7EA7-4B50-9919-7952AE01C2A3}"/>
              </a:ext>
            </a:extLst>
          </p:cNvPr>
          <p:cNvSpPr txBox="1"/>
          <p:nvPr/>
        </p:nvSpPr>
        <p:spPr>
          <a:xfrm>
            <a:off x="272716" y="1226312"/>
            <a:ext cx="1065195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펜타고</a:t>
            </a:r>
            <a:endParaRPr lang="en-US" altLang="ko-KR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: </a:t>
            </a:r>
            <a:r>
              <a:rPr lang="ko-KR" altLang="en-US" sz="4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스웨덴에서 개발된 고차원 오목 게임</a:t>
            </a: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E8012730-C77C-448B-8241-0302C5F87DA2}"/>
              </a:ext>
            </a:extLst>
          </p:cNvPr>
          <p:cNvGrpSpPr/>
          <p:nvPr/>
        </p:nvGrpSpPr>
        <p:grpSpPr>
          <a:xfrm>
            <a:off x="4299786" y="3135988"/>
            <a:ext cx="1748590" cy="1661993"/>
            <a:chOff x="3785937" y="3138699"/>
            <a:chExt cx="1748590" cy="166199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739538D-FEED-4610-B025-A95FF1A8B475}"/>
                </a:ext>
              </a:extLst>
            </p:cNvPr>
            <p:cNvSpPr/>
            <p:nvPr/>
          </p:nvSpPr>
          <p:spPr>
            <a:xfrm>
              <a:off x="3785937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331B956D-E388-415A-8B91-34339806A688}"/>
                </a:ext>
              </a:extLst>
            </p:cNvPr>
            <p:cNvSpPr/>
            <p:nvPr/>
          </p:nvSpPr>
          <p:spPr>
            <a:xfrm>
              <a:off x="4465625" y="3778490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7D3B4018-BD89-4D52-B216-1D93968ED024}"/>
                </a:ext>
              </a:extLst>
            </p:cNvPr>
            <p:cNvSpPr/>
            <p:nvPr/>
          </p:nvSpPr>
          <p:spPr>
            <a:xfrm>
              <a:off x="4459705" y="323779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596CF21F-84FE-4EE3-A898-D2FFD918D0EB}"/>
                </a:ext>
              </a:extLst>
            </p:cNvPr>
            <p:cNvSpPr/>
            <p:nvPr/>
          </p:nvSpPr>
          <p:spPr>
            <a:xfrm>
              <a:off x="4465625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53F1FC4-F9E4-4C79-BEFE-D7F47128E6DD}"/>
                </a:ext>
              </a:extLst>
            </p:cNvPr>
            <p:cNvSpPr/>
            <p:nvPr/>
          </p:nvSpPr>
          <p:spPr>
            <a:xfrm>
              <a:off x="5000076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F4455184-27E8-4279-A27A-C4B3A35D9983}"/>
                </a:ext>
              </a:extLst>
            </p:cNvPr>
            <p:cNvSpPr/>
            <p:nvPr/>
          </p:nvSpPr>
          <p:spPr>
            <a:xfrm>
              <a:off x="3931174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7AF954C-E119-4AA0-A291-4BAC74E0D428}"/>
                </a:ext>
              </a:extLst>
            </p:cNvPr>
            <p:cNvSpPr/>
            <p:nvPr/>
          </p:nvSpPr>
          <p:spPr>
            <a:xfrm>
              <a:off x="3931174" y="4291574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88FE82F8-CFC8-4823-9D65-174B0F9C7C94}"/>
                </a:ext>
              </a:extLst>
            </p:cNvPr>
            <p:cNvSpPr/>
            <p:nvPr/>
          </p:nvSpPr>
          <p:spPr>
            <a:xfrm>
              <a:off x="5000075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93278202-CBFA-4D66-A0CD-26D6F61FADAC}"/>
                </a:ext>
              </a:extLst>
            </p:cNvPr>
            <p:cNvSpPr/>
            <p:nvPr/>
          </p:nvSpPr>
          <p:spPr>
            <a:xfrm>
              <a:off x="3931174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85C460EC-89EE-4730-8E32-F11D72E71F30}"/>
                </a:ext>
              </a:extLst>
            </p:cNvPr>
            <p:cNvSpPr/>
            <p:nvPr/>
          </p:nvSpPr>
          <p:spPr>
            <a:xfrm>
              <a:off x="4988236" y="323779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D964230-1CB4-49BC-9E4B-CCAE4C1244A5}"/>
              </a:ext>
            </a:extLst>
          </p:cNvPr>
          <p:cNvGrpSpPr/>
          <p:nvPr/>
        </p:nvGrpSpPr>
        <p:grpSpPr>
          <a:xfrm>
            <a:off x="6182633" y="3135988"/>
            <a:ext cx="1748590" cy="1661993"/>
            <a:chOff x="5668784" y="3138699"/>
            <a:chExt cx="1748590" cy="1661993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AEBA8A87-1EAC-4602-8409-B6EC88957758}"/>
                </a:ext>
              </a:extLst>
            </p:cNvPr>
            <p:cNvSpPr/>
            <p:nvPr/>
          </p:nvSpPr>
          <p:spPr>
            <a:xfrm>
              <a:off x="5668784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DADD006-3723-4D69-BA33-2BCF4B35AFE0}"/>
                </a:ext>
              </a:extLst>
            </p:cNvPr>
            <p:cNvSpPr/>
            <p:nvPr/>
          </p:nvSpPr>
          <p:spPr>
            <a:xfrm>
              <a:off x="6348472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B8615E1-D2E2-4150-A969-D93F2E0CB659}"/>
                </a:ext>
              </a:extLst>
            </p:cNvPr>
            <p:cNvSpPr/>
            <p:nvPr/>
          </p:nvSpPr>
          <p:spPr>
            <a:xfrm>
              <a:off x="6342552" y="323779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A1E72998-377D-481B-8B5A-E6B5306AC42D}"/>
                </a:ext>
              </a:extLst>
            </p:cNvPr>
            <p:cNvSpPr/>
            <p:nvPr/>
          </p:nvSpPr>
          <p:spPr>
            <a:xfrm>
              <a:off x="6348472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48DA1DE0-FAE5-4FF2-A952-0FB3A35B0C15}"/>
                </a:ext>
              </a:extLst>
            </p:cNvPr>
            <p:cNvSpPr/>
            <p:nvPr/>
          </p:nvSpPr>
          <p:spPr>
            <a:xfrm>
              <a:off x="6882923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7610E2A-CA32-477C-92B8-3387420D8907}"/>
                </a:ext>
              </a:extLst>
            </p:cNvPr>
            <p:cNvSpPr/>
            <p:nvPr/>
          </p:nvSpPr>
          <p:spPr>
            <a:xfrm>
              <a:off x="5814021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58828E60-556E-4DF3-A1E7-7EC56035D611}"/>
                </a:ext>
              </a:extLst>
            </p:cNvPr>
            <p:cNvSpPr/>
            <p:nvPr/>
          </p:nvSpPr>
          <p:spPr>
            <a:xfrm>
              <a:off x="5814021" y="429157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A880547-4E15-4AA3-9344-98FF9377950F}"/>
                </a:ext>
              </a:extLst>
            </p:cNvPr>
            <p:cNvSpPr/>
            <p:nvPr/>
          </p:nvSpPr>
          <p:spPr>
            <a:xfrm>
              <a:off x="6882922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017A126A-8212-4EFE-90BC-0415565AB100}"/>
                </a:ext>
              </a:extLst>
            </p:cNvPr>
            <p:cNvSpPr/>
            <p:nvPr/>
          </p:nvSpPr>
          <p:spPr>
            <a:xfrm>
              <a:off x="5814021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06A0A7E-2C64-40ED-80A6-90EC0CBAE66F}"/>
                </a:ext>
              </a:extLst>
            </p:cNvPr>
            <p:cNvSpPr/>
            <p:nvPr/>
          </p:nvSpPr>
          <p:spPr>
            <a:xfrm>
              <a:off x="6871083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8164FB83-48B0-40BE-9980-70917C82AF1B}"/>
              </a:ext>
            </a:extLst>
          </p:cNvPr>
          <p:cNvGrpSpPr/>
          <p:nvPr/>
        </p:nvGrpSpPr>
        <p:grpSpPr>
          <a:xfrm>
            <a:off x="4299786" y="4926673"/>
            <a:ext cx="1748590" cy="1661993"/>
            <a:chOff x="3785937" y="4929384"/>
            <a:chExt cx="1748590" cy="1661993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771E7132-A185-46E2-BC21-0072D6854679}"/>
                </a:ext>
              </a:extLst>
            </p:cNvPr>
            <p:cNvSpPr/>
            <p:nvPr/>
          </p:nvSpPr>
          <p:spPr>
            <a:xfrm>
              <a:off x="3785937" y="4929384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5E0B731-3416-4F8F-A07B-DE5E8269823B}"/>
                </a:ext>
              </a:extLst>
            </p:cNvPr>
            <p:cNvSpPr/>
            <p:nvPr/>
          </p:nvSpPr>
          <p:spPr>
            <a:xfrm>
              <a:off x="4465625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84A2EBB7-D665-4AC6-A036-8C4E33EC5C22}"/>
                </a:ext>
              </a:extLst>
            </p:cNvPr>
            <p:cNvSpPr/>
            <p:nvPr/>
          </p:nvSpPr>
          <p:spPr>
            <a:xfrm>
              <a:off x="4459705" y="502848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2CC9DDC-D0EA-4511-8230-D905A68CBE54}"/>
                </a:ext>
              </a:extLst>
            </p:cNvPr>
            <p:cNvSpPr/>
            <p:nvPr/>
          </p:nvSpPr>
          <p:spPr>
            <a:xfrm>
              <a:off x="4465625" y="608225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7D1AAFA-49B8-468B-BE16-B8231874C85F}"/>
                </a:ext>
              </a:extLst>
            </p:cNvPr>
            <p:cNvSpPr/>
            <p:nvPr/>
          </p:nvSpPr>
          <p:spPr>
            <a:xfrm>
              <a:off x="5000076" y="556917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B0945F2-3524-482F-B9EC-5FE39B20C839}"/>
                </a:ext>
              </a:extLst>
            </p:cNvPr>
            <p:cNvSpPr/>
            <p:nvPr/>
          </p:nvSpPr>
          <p:spPr>
            <a:xfrm>
              <a:off x="3931174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813ACA78-BDDE-4F55-AC5C-36B4C67CBC8F}"/>
                </a:ext>
              </a:extLst>
            </p:cNvPr>
            <p:cNvSpPr/>
            <p:nvPr/>
          </p:nvSpPr>
          <p:spPr>
            <a:xfrm>
              <a:off x="3931174" y="608225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91FBEAC8-CB04-4071-909A-FBEF64A4284A}"/>
                </a:ext>
              </a:extLst>
            </p:cNvPr>
            <p:cNvSpPr/>
            <p:nvPr/>
          </p:nvSpPr>
          <p:spPr>
            <a:xfrm>
              <a:off x="5000075" y="6080276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6FB51CF-AC0C-40D9-B5E9-D7DE74A03155}"/>
                </a:ext>
              </a:extLst>
            </p:cNvPr>
            <p:cNvSpPr/>
            <p:nvPr/>
          </p:nvSpPr>
          <p:spPr>
            <a:xfrm>
              <a:off x="3931174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DBAD613-E010-4E71-B9BE-C6B10075F1D1}"/>
                </a:ext>
              </a:extLst>
            </p:cNvPr>
            <p:cNvSpPr/>
            <p:nvPr/>
          </p:nvSpPr>
          <p:spPr>
            <a:xfrm>
              <a:off x="4988236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3D22DF1B-1231-44BC-BE3F-1F829FB13362}"/>
              </a:ext>
            </a:extLst>
          </p:cNvPr>
          <p:cNvGrpSpPr/>
          <p:nvPr/>
        </p:nvGrpSpPr>
        <p:grpSpPr>
          <a:xfrm>
            <a:off x="6182633" y="4923962"/>
            <a:ext cx="1748590" cy="1661993"/>
            <a:chOff x="5668784" y="4926673"/>
            <a:chExt cx="1748590" cy="1661993"/>
          </a:xfrm>
        </p:grpSpPr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05163C33-D046-4F9F-9841-7C688D3E7CAB}"/>
                </a:ext>
              </a:extLst>
            </p:cNvPr>
            <p:cNvSpPr/>
            <p:nvPr/>
          </p:nvSpPr>
          <p:spPr>
            <a:xfrm>
              <a:off x="5668784" y="4926673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ECB4B2B6-4BC2-46EB-AD58-E4528DBAD971}"/>
                </a:ext>
              </a:extLst>
            </p:cNvPr>
            <p:cNvSpPr/>
            <p:nvPr/>
          </p:nvSpPr>
          <p:spPr>
            <a:xfrm>
              <a:off x="6348472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2BD8C0DA-3B88-415F-B51D-F4E05A1A29D6}"/>
                </a:ext>
              </a:extLst>
            </p:cNvPr>
            <p:cNvSpPr/>
            <p:nvPr/>
          </p:nvSpPr>
          <p:spPr>
            <a:xfrm>
              <a:off x="6342552" y="502576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2A7C14AB-CE14-4F99-81B4-1BA4F4C0F981}"/>
                </a:ext>
              </a:extLst>
            </p:cNvPr>
            <p:cNvSpPr/>
            <p:nvPr/>
          </p:nvSpPr>
          <p:spPr>
            <a:xfrm>
              <a:off x="6348472" y="607954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C306E6CB-DA67-4048-88A1-7D608BA0CC8B}"/>
                </a:ext>
              </a:extLst>
            </p:cNvPr>
            <p:cNvSpPr/>
            <p:nvPr/>
          </p:nvSpPr>
          <p:spPr>
            <a:xfrm>
              <a:off x="6882923" y="556646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82AC791-3A81-45FC-865A-839CAC588F8E}"/>
                </a:ext>
              </a:extLst>
            </p:cNvPr>
            <p:cNvSpPr/>
            <p:nvPr/>
          </p:nvSpPr>
          <p:spPr>
            <a:xfrm>
              <a:off x="5814021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101E30B2-874F-4583-8B67-4F5E211E9BDE}"/>
                </a:ext>
              </a:extLst>
            </p:cNvPr>
            <p:cNvSpPr/>
            <p:nvPr/>
          </p:nvSpPr>
          <p:spPr>
            <a:xfrm>
              <a:off x="5814021" y="6079548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0463EE07-EC7C-48B7-BDCE-F452F81671EC}"/>
                </a:ext>
              </a:extLst>
            </p:cNvPr>
            <p:cNvSpPr/>
            <p:nvPr/>
          </p:nvSpPr>
          <p:spPr>
            <a:xfrm>
              <a:off x="6882922" y="607756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16A787-6BE6-4643-95DB-34B49F323F03}"/>
                </a:ext>
              </a:extLst>
            </p:cNvPr>
            <p:cNvSpPr/>
            <p:nvPr/>
          </p:nvSpPr>
          <p:spPr>
            <a:xfrm>
              <a:off x="5814021" y="502576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49381D7-51DE-4BDB-851B-768592E7E77D}"/>
                </a:ext>
              </a:extLst>
            </p:cNvPr>
            <p:cNvSpPr/>
            <p:nvPr/>
          </p:nvSpPr>
          <p:spPr>
            <a:xfrm>
              <a:off x="6871083" y="5025768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8C27171B-AB7C-42E2-B8C5-98956B4FE1EA}"/>
              </a:ext>
            </a:extLst>
          </p:cNvPr>
          <p:cNvSpPr txBox="1"/>
          <p:nvPr/>
        </p:nvSpPr>
        <p:spPr>
          <a:xfrm>
            <a:off x="9324372" y="372813"/>
            <a:ext cx="2231380" cy="621585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115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</a:t>
            </a:r>
            <a:r>
              <a:rPr lang="en-US" altLang="ko-KR" sz="11500" dirty="0">
                <a:solidFill>
                  <a:srgbClr val="FFC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</a:t>
            </a:r>
            <a:r>
              <a:rPr lang="en-US" altLang="ko-KR" sz="11500" dirty="0">
                <a:solidFill>
                  <a:srgbClr val="FFF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N</a:t>
            </a:r>
            <a:r>
              <a:rPr lang="en-US" altLang="ko-KR" sz="11500" dirty="0">
                <a:solidFill>
                  <a:srgbClr val="92D05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</a:t>
            </a:r>
            <a:r>
              <a:rPr lang="en-US" altLang="ko-KR" sz="11500" dirty="0">
                <a:solidFill>
                  <a:srgbClr val="00B05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</a:t>
            </a:r>
            <a:r>
              <a:rPr lang="en-US" altLang="ko-KR" sz="11500" dirty="0">
                <a:solidFill>
                  <a:srgbClr val="00B0F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</a:t>
            </a:r>
            <a:r>
              <a:rPr lang="en-US" altLang="ko-KR" sz="11500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</a:t>
            </a:r>
            <a:endParaRPr lang="ko-KR" altLang="en-US" sz="11500" dirty="0">
              <a:solidFill>
                <a:srgbClr val="0070C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804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C5F6C5-121F-40E6-8CCE-4D9615C69476}"/>
              </a:ext>
            </a:extLst>
          </p:cNvPr>
          <p:cNvSpPr txBox="1"/>
          <p:nvPr/>
        </p:nvSpPr>
        <p:spPr>
          <a:xfrm>
            <a:off x="2414726" y="159798"/>
            <a:ext cx="7362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구현 내용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3CC1C8-7EA7-4B50-9919-7952AE01C2A3}"/>
              </a:ext>
            </a:extLst>
          </p:cNvPr>
          <p:cNvSpPr txBox="1"/>
          <p:nvPr/>
        </p:nvSpPr>
        <p:spPr>
          <a:xfrm>
            <a:off x="272716" y="1226312"/>
            <a:ext cx="1163052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규칙설명</a:t>
            </a:r>
            <a:endParaRPr lang="en-US" altLang="ko-KR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게임자는 순서를 각각 정한 후 </a:t>
            </a:r>
            <a:r>
              <a:rPr lang="ko-KR" altLang="en-US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좌표를 입력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하여 </a:t>
            </a:r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게임판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위에 구슬을 놓는다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구슬을 놓은 후에는 </a:t>
            </a:r>
            <a:r>
              <a:rPr lang="ko-KR" altLang="en-US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반드시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구슬판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 중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개를 택하여 왼쪽 또는 오른쪽으로 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90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 회전시킨다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계속해여 같은 방법으로 경기를 진행하며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먼저 다섯 개의 구슬을 연속해서 나열해 놓은 사람이 승리한다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ko-KR" altLang="en-US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한번 놓은 구슬은 움직일 수 없으며</a:t>
            </a:r>
            <a:r>
              <a:rPr lang="en-US" altLang="ko-KR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 사람이 구슬을 놓은 후 다섯개가 나란히 되면 구슬판을 돌리지 않고 바로 승리한다</a:t>
            </a:r>
            <a:r>
              <a:rPr lang="en-US" altLang="ko-KR" sz="36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r>
              <a:rPr lang="en-US" altLang="ko-KR" sz="3600" dirty="0">
                <a:latin typeface="a어린왕자L" panose="02020600000000000000" pitchFamily="18" charset="-127"/>
                <a:ea typeface="a어린왕자L" panose="02020600000000000000" pitchFamily="18" charset="-127"/>
              </a:rPr>
              <a:t>   </a:t>
            </a: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058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C5F6C5-121F-40E6-8CCE-4D9615C69476}"/>
              </a:ext>
            </a:extLst>
          </p:cNvPr>
          <p:cNvSpPr txBox="1"/>
          <p:nvPr/>
        </p:nvSpPr>
        <p:spPr>
          <a:xfrm>
            <a:off x="2414726" y="159798"/>
            <a:ext cx="7362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구현 내용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3CC1C8-7EA7-4B50-9919-7952AE01C2A3}"/>
              </a:ext>
            </a:extLst>
          </p:cNvPr>
          <p:cNvSpPr txBox="1"/>
          <p:nvPr/>
        </p:nvSpPr>
        <p:spPr>
          <a:xfrm>
            <a:off x="272716" y="1226312"/>
            <a:ext cx="116305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규칙설명</a:t>
            </a:r>
            <a:endParaRPr lang="en-US" altLang="ko-KR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3600" dirty="0">
                <a:latin typeface="a어린왕자L" panose="02020600000000000000" pitchFamily="18" charset="-127"/>
                <a:ea typeface="a어린왕자L" panose="02020600000000000000" pitchFamily="18" charset="-127"/>
              </a:rPr>
              <a:t>   </a:t>
            </a: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EB42175-0BC5-48B7-93B6-5C8367F6A32D}"/>
              </a:ext>
            </a:extLst>
          </p:cNvPr>
          <p:cNvGrpSpPr/>
          <p:nvPr/>
        </p:nvGrpSpPr>
        <p:grpSpPr>
          <a:xfrm>
            <a:off x="2281459" y="2494317"/>
            <a:ext cx="1748590" cy="1661993"/>
            <a:chOff x="3785937" y="3138699"/>
            <a:chExt cx="1748590" cy="166199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6CD4D4A6-5DD1-4762-A44B-1E7757475EC5}"/>
                </a:ext>
              </a:extLst>
            </p:cNvPr>
            <p:cNvSpPr/>
            <p:nvPr/>
          </p:nvSpPr>
          <p:spPr>
            <a:xfrm>
              <a:off x="3785937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28C23EF-BCCC-4D69-9F11-4FC652FE5342}"/>
                </a:ext>
              </a:extLst>
            </p:cNvPr>
            <p:cNvSpPr/>
            <p:nvPr/>
          </p:nvSpPr>
          <p:spPr>
            <a:xfrm>
              <a:off x="4465625" y="3778490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5D018F3-B041-42D7-9AA3-0D408F416949}"/>
                </a:ext>
              </a:extLst>
            </p:cNvPr>
            <p:cNvSpPr/>
            <p:nvPr/>
          </p:nvSpPr>
          <p:spPr>
            <a:xfrm>
              <a:off x="4459705" y="323779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0DD1D994-45C3-4F45-BD34-CE20BBB710ED}"/>
                </a:ext>
              </a:extLst>
            </p:cNvPr>
            <p:cNvSpPr/>
            <p:nvPr/>
          </p:nvSpPr>
          <p:spPr>
            <a:xfrm>
              <a:off x="4465625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F1A1CC3-6DB6-47B2-9382-581D4A20CFD4}"/>
                </a:ext>
              </a:extLst>
            </p:cNvPr>
            <p:cNvSpPr/>
            <p:nvPr/>
          </p:nvSpPr>
          <p:spPr>
            <a:xfrm>
              <a:off x="5000076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BDBA1E1-66CF-426B-BA20-A4C059F83792}"/>
                </a:ext>
              </a:extLst>
            </p:cNvPr>
            <p:cNvSpPr/>
            <p:nvPr/>
          </p:nvSpPr>
          <p:spPr>
            <a:xfrm>
              <a:off x="3931174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5918F708-06B7-4B5F-9F22-4CD5E1A86805}"/>
                </a:ext>
              </a:extLst>
            </p:cNvPr>
            <p:cNvSpPr/>
            <p:nvPr/>
          </p:nvSpPr>
          <p:spPr>
            <a:xfrm>
              <a:off x="3931174" y="4291574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C546710-B610-43EC-8053-A60A524F1B1B}"/>
                </a:ext>
              </a:extLst>
            </p:cNvPr>
            <p:cNvSpPr/>
            <p:nvPr/>
          </p:nvSpPr>
          <p:spPr>
            <a:xfrm>
              <a:off x="5000075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ACC43A2A-C5A5-4629-88B1-609046793F81}"/>
                </a:ext>
              </a:extLst>
            </p:cNvPr>
            <p:cNvSpPr/>
            <p:nvPr/>
          </p:nvSpPr>
          <p:spPr>
            <a:xfrm>
              <a:off x="3931174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593EC21-2815-4784-BC0E-1624D95447E7}"/>
                </a:ext>
              </a:extLst>
            </p:cNvPr>
            <p:cNvSpPr/>
            <p:nvPr/>
          </p:nvSpPr>
          <p:spPr>
            <a:xfrm>
              <a:off x="4988236" y="323779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FAB299-2925-4033-BE73-04645828B758}"/>
              </a:ext>
            </a:extLst>
          </p:cNvPr>
          <p:cNvGrpSpPr/>
          <p:nvPr/>
        </p:nvGrpSpPr>
        <p:grpSpPr>
          <a:xfrm>
            <a:off x="4164306" y="2494317"/>
            <a:ext cx="1748590" cy="1661993"/>
            <a:chOff x="5668784" y="3138699"/>
            <a:chExt cx="1748590" cy="1661993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AA3D13EB-FA9C-4F18-A193-0FDB8ABB9C02}"/>
                </a:ext>
              </a:extLst>
            </p:cNvPr>
            <p:cNvSpPr/>
            <p:nvPr/>
          </p:nvSpPr>
          <p:spPr>
            <a:xfrm>
              <a:off x="5668784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4903145-8AD2-43EB-B270-31943C060277}"/>
                </a:ext>
              </a:extLst>
            </p:cNvPr>
            <p:cNvSpPr/>
            <p:nvPr/>
          </p:nvSpPr>
          <p:spPr>
            <a:xfrm>
              <a:off x="6348472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C8BE98E5-B8FB-4A13-B7B1-46BA4CF2C5D4}"/>
                </a:ext>
              </a:extLst>
            </p:cNvPr>
            <p:cNvSpPr/>
            <p:nvPr/>
          </p:nvSpPr>
          <p:spPr>
            <a:xfrm>
              <a:off x="6342552" y="323779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F1D21467-3138-4A75-B3D7-4069F76F8790}"/>
                </a:ext>
              </a:extLst>
            </p:cNvPr>
            <p:cNvSpPr/>
            <p:nvPr/>
          </p:nvSpPr>
          <p:spPr>
            <a:xfrm>
              <a:off x="6348472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415740A5-C709-4281-96AC-6965B1D49F3E}"/>
                </a:ext>
              </a:extLst>
            </p:cNvPr>
            <p:cNvSpPr/>
            <p:nvPr/>
          </p:nvSpPr>
          <p:spPr>
            <a:xfrm>
              <a:off x="6882923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29C5D75A-DCCA-4A29-9961-87C4D7F558D9}"/>
                </a:ext>
              </a:extLst>
            </p:cNvPr>
            <p:cNvSpPr/>
            <p:nvPr/>
          </p:nvSpPr>
          <p:spPr>
            <a:xfrm>
              <a:off x="5814021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BB0C9E62-D5A1-447B-AFD5-C4663E178AA0}"/>
                </a:ext>
              </a:extLst>
            </p:cNvPr>
            <p:cNvSpPr/>
            <p:nvPr/>
          </p:nvSpPr>
          <p:spPr>
            <a:xfrm>
              <a:off x="5814021" y="429157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47CCB92-7C3C-4D72-80D4-2F0CFF850611}"/>
                </a:ext>
              </a:extLst>
            </p:cNvPr>
            <p:cNvSpPr/>
            <p:nvPr/>
          </p:nvSpPr>
          <p:spPr>
            <a:xfrm>
              <a:off x="6882922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27E7918A-E105-4C63-ABF3-5C4E3B9568C7}"/>
                </a:ext>
              </a:extLst>
            </p:cNvPr>
            <p:cNvSpPr/>
            <p:nvPr/>
          </p:nvSpPr>
          <p:spPr>
            <a:xfrm>
              <a:off x="5814021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61648A1-F5C8-456C-A20B-BE58648270DE}"/>
                </a:ext>
              </a:extLst>
            </p:cNvPr>
            <p:cNvSpPr/>
            <p:nvPr/>
          </p:nvSpPr>
          <p:spPr>
            <a:xfrm>
              <a:off x="6871083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A1BFE72-06B5-4BEF-A09C-106DA06F685D}"/>
              </a:ext>
            </a:extLst>
          </p:cNvPr>
          <p:cNvGrpSpPr/>
          <p:nvPr/>
        </p:nvGrpSpPr>
        <p:grpSpPr>
          <a:xfrm>
            <a:off x="2281459" y="4285002"/>
            <a:ext cx="1748590" cy="1661993"/>
            <a:chOff x="3785937" y="4929384"/>
            <a:chExt cx="1748590" cy="1661993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B3B7D84B-3E3D-4DB6-B41B-620A3E4258B0}"/>
                </a:ext>
              </a:extLst>
            </p:cNvPr>
            <p:cNvSpPr/>
            <p:nvPr/>
          </p:nvSpPr>
          <p:spPr>
            <a:xfrm>
              <a:off x="3785937" y="4929384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D0B89B4-C97B-4526-9DE7-75F21336E3CB}"/>
                </a:ext>
              </a:extLst>
            </p:cNvPr>
            <p:cNvSpPr/>
            <p:nvPr/>
          </p:nvSpPr>
          <p:spPr>
            <a:xfrm>
              <a:off x="4465625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B93EF76-04A0-43D1-A96A-342CFA85BE36}"/>
                </a:ext>
              </a:extLst>
            </p:cNvPr>
            <p:cNvSpPr/>
            <p:nvPr/>
          </p:nvSpPr>
          <p:spPr>
            <a:xfrm>
              <a:off x="4459705" y="502848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3CA0EA1-B06E-4805-B495-1526CF738146}"/>
                </a:ext>
              </a:extLst>
            </p:cNvPr>
            <p:cNvSpPr/>
            <p:nvPr/>
          </p:nvSpPr>
          <p:spPr>
            <a:xfrm>
              <a:off x="4465625" y="608225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F097FB1-40BE-41BD-9478-64840970B31F}"/>
                </a:ext>
              </a:extLst>
            </p:cNvPr>
            <p:cNvSpPr/>
            <p:nvPr/>
          </p:nvSpPr>
          <p:spPr>
            <a:xfrm>
              <a:off x="5000076" y="556917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B8583755-C007-4DFE-B345-BAA6151312EB}"/>
                </a:ext>
              </a:extLst>
            </p:cNvPr>
            <p:cNvSpPr/>
            <p:nvPr/>
          </p:nvSpPr>
          <p:spPr>
            <a:xfrm>
              <a:off x="3931174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EC4106B-9C40-439D-A07A-B3B482B3D054}"/>
                </a:ext>
              </a:extLst>
            </p:cNvPr>
            <p:cNvSpPr/>
            <p:nvPr/>
          </p:nvSpPr>
          <p:spPr>
            <a:xfrm>
              <a:off x="3931174" y="608225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35CC787D-ACB1-4FE9-B78B-5EB4FF927410}"/>
                </a:ext>
              </a:extLst>
            </p:cNvPr>
            <p:cNvSpPr/>
            <p:nvPr/>
          </p:nvSpPr>
          <p:spPr>
            <a:xfrm>
              <a:off x="5000075" y="6080276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4BD3F9B-B445-46E5-8761-7A5785ADA37D}"/>
                </a:ext>
              </a:extLst>
            </p:cNvPr>
            <p:cNvSpPr/>
            <p:nvPr/>
          </p:nvSpPr>
          <p:spPr>
            <a:xfrm>
              <a:off x="3931174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9B290C70-EE9F-4145-8A2C-625A1BB91725}"/>
                </a:ext>
              </a:extLst>
            </p:cNvPr>
            <p:cNvSpPr/>
            <p:nvPr/>
          </p:nvSpPr>
          <p:spPr>
            <a:xfrm>
              <a:off x="4988236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23C4A6F-157E-4B71-AAE5-B0B0E3D20AB4}"/>
              </a:ext>
            </a:extLst>
          </p:cNvPr>
          <p:cNvGrpSpPr/>
          <p:nvPr/>
        </p:nvGrpSpPr>
        <p:grpSpPr>
          <a:xfrm>
            <a:off x="4164306" y="4282291"/>
            <a:ext cx="1748590" cy="1661993"/>
            <a:chOff x="5668784" y="4926673"/>
            <a:chExt cx="1748590" cy="1661993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2F6074B8-5C36-4FF3-BCF9-4DDBD70341AC}"/>
                </a:ext>
              </a:extLst>
            </p:cNvPr>
            <p:cNvSpPr/>
            <p:nvPr/>
          </p:nvSpPr>
          <p:spPr>
            <a:xfrm>
              <a:off x="5668784" y="4926673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3EFA5EC1-8379-4FC3-8BFE-7EF43FC56E19}"/>
                </a:ext>
              </a:extLst>
            </p:cNvPr>
            <p:cNvSpPr/>
            <p:nvPr/>
          </p:nvSpPr>
          <p:spPr>
            <a:xfrm>
              <a:off x="6348472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B985F06A-2016-4E4F-BF3E-FA8112A322A7}"/>
                </a:ext>
              </a:extLst>
            </p:cNvPr>
            <p:cNvSpPr/>
            <p:nvPr/>
          </p:nvSpPr>
          <p:spPr>
            <a:xfrm>
              <a:off x="6342552" y="502576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5003F05-F0A8-4C42-9BC0-3F03EA10FCC5}"/>
                </a:ext>
              </a:extLst>
            </p:cNvPr>
            <p:cNvSpPr/>
            <p:nvPr/>
          </p:nvSpPr>
          <p:spPr>
            <a:xfrm>
              <a:off x="6348472" y="607954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ED08ABE8-8359-4E78-A942-B7670C57A4E2}"/>
                </a:ext>
              </a:extLst>
            </p:cNvPr>
            <p:cNvSpPr/>
            <p:nvPr/>
          </p:nvSpPr>
          <p:spPr>
            <a:xfrm>
              <a:off x="6882923" y="556646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DABD3E04-45C8-4375-839F-E3322B367682}"/>
                </a:ext>
              </a:extLst>
            </p:cNvPr>
            <p:cNvSpPr/>
            <p:nvPr/>
          </p:nvSpPr>
          <p:spPr>
            <a:xfrm>
              <a:off x="5814021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526B553-47B1-417F-A03D-FC18C7964B87}"/>
                </a:ext>
              </a:extLst>
            </p:cNvPr>
            <p:cNvSpPr/>
            <p:nvPr/>
          </p:nvSpPr>
          <p:spPr>
            <a:xfrm>
              <a:off x="5814021" y="6079548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D0EA3184-67CD-4D2C-BD07-6A872702088E}"/>
                </a:ext>
              </a:extLst>
            </p:cNvPr>
            <p:cNvSpPr/>
            <p:nvPr/>
          </p:nvSpPr>
          <p:spPr>
            <a:xfrm>
              <a:off x="6882922" y="607756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8E656451-853A-4086-A42D-30640BA09733}"/>
                </a:ext>
              </a:extLst>
            </p:cNvPr>
            <p:cNvSpPr/>
            <p:nvPr/>
          </p:nvSpPr>
          <p:spPr>
            <a:xfrm>
              <a:off x="5814021" y="502576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645CB0B7-9943-4CF7-A10E-92E8BBE0E857}"/>
                </a:ext>
              </a:extLst>
            </p:cNvPr>
            <p:cNvSpPr/>
            <p:nvPr/>
          </p:nvSpPr>
          <p:spPr>
            <a:xfrm>
              <a:off x="6871083" y="5025768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4E3187C-762D-4D5B-9913-12FB546C78A4}"/>
              </a:ext>
            </a:extLst>
          </p:cNvPr>
          <p:cNvSpPr/>
          <p:nvPr/>
        </p:nvSpPr>
        <p:spPr>
          <a:xfrm>
            <a:off x="5952479" y="2584701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9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5, 2</a:t>
            </a:r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B67422BB-EEEC-44D7-9051-F3DA3A70D0C6}"/>
              </a:ext>
            </a:extLst>
          </p:cNvPr>
          <p:cNvSpPr/>
          <p:nvPr/>
        </p:nvSpPr>
        <p:spPr>
          <a:xfrm>
            <a:off x="4843993" y="3120302"/>
            <a:ext cx="389213" cy="382409"/>
          </a:xfrm>
          <a:prstGeom prst="ellipse">
            <a:avLst/>
          </a:prstGeom>
          <a:solidFill>
            <a:srgbClr val="2907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CAD176DD-E84B-4123-9C9C-A24D197005EE}"/>
              </a:ext>
            </a:extLst>
          </p:cNvPr>
          <p:cNvSpPr/>
          <p:nvPr/>
        </p:nvSpPr>
        <p:spPr>
          <a:xfrm>
            <a:off x="5952479" y="2584701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9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6, 6</a:t>
            </a:r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9CFB933B-A037-453B-A950-0DDF03738171}"/>
              </a:ext>
            </a:extLst>
          </p:cNvPr>
          <p:cNvSpPr/>
          <p:nvPr/>
        </p:nvSpPr>
        <p:spPr>
          <a:xfrm>
            <a:off x="5378443" y="5440483"/>
            <a:ext cx="389213" cy="382409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6958BB9F-9A65-4FCD-AD3B-3FE86BFF63CA}"/>
              </a:ext>
            </a:extLst>
          </p:cNvPr>
          <p:cNvSpPr/>
          <p:nvPr/>
        </p:nvSpPr>
        <p:spPr>
          <a:xfrm>
            <a:off x="5952479" y="2549374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ko-KR" sz="9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1, 5</a:t>
            </a:r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2AB6D41C-9F79-45F5-9660-ED9C363398F7}"/>
              </a:ext>
            </a:extLst>
          </p:cNvPr>
          <p:cNvSpPr/>
          <p:nvPr/>
        </p:nvSpPr>
        <p:spPr>
          <a:xfrm>
            <a:off x="2414726" y="5433182"/>
            <a:ext cx="389213" cy="382409"/>
          </a:xfrm>
          <a:prstGeom prst="ellipse">
            <a:avLst/>
          </a:prstGeom>
          <a:solidFill>
            <a:srgbClr val="2907B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17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75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3" grpId="1"/>
      <p:bldP spid="98" grpId="0" animBg="1"/>
      <p:bldP spid="99" grpId="0"/>
      <p:bldP spid="99" grpId="1"/>
      <p:bldP spid="100" grpId="0" animBg="1"/>
      <p:bldP spid="102" grpId="0"/>
      <p:bldP spid="10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그룹 140">
            <a:extLst>
              <a:ext uri="{FF2B5EF4-FFF2-40B4-BE49-F238E27FC236}">
                <a16:creationId xmlns:a16="http://schemas.microsoft.com/office/drawing/2014/main" id="{B9E4C2E1-0E8F-405D-8F2B-014D7BF7741C}"/>
              </a:ext>
            </a:extLst>
          </p:cNvPr>
          <p:cNvGrpSpPr/>
          <p:nvPr/>
        </p:nvGrpSpPr>
        <p:grpSpPr>
          <a:xfrm>
            <a:off x="6998559" y="2709839"/>
            <a:ext cx="1748590" cy="1661993"/>
            <a:chOff x="3785937" y="3138699"/>
            <a:chExt cx="1748590" cy="1661993"/>
          </a:xfrm>
        </p:grpSpPr>
        <p:sp>
          <p:nvSpPr>
            <p:cNvPr id="142" name="사각형: 둥근 모서리 141">
              <a:extLst>
                <a:ext uri="{FF2B5EF4-FFF2-40B4-BE49-F238E27FC236}">
                  <a16:creationId xmlns:a16="http://schemas.microsoft.com/office/drawing/2014/main" id="{86375B81-B017-47D5-8001-E92642BF2DB3}"/>
                </a:ext>
              </a:extLst>
            </p:cNvPr>
            <p:cNvSpPr/>
            <p:nvPr/>
          </p:nvSpPr>
          <p:spPr>
            <a:xfrm>
              <a:off x="3785937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AC3F29F0-8B8C-4D1B-A0D6-F2B7806822E1}"/>
                </a:ext>
              </a:extLst>
            </p:cNvPr>
            <p:cNvSpPr/>
            <p:nvPr/>
          </p:nvSpPr>
          <p:spPr>
            <a:xfrm>
              <a:off x="4465625" y="3778490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1297C65F-65C1-4857-B667-E78F82BBED1B}"/>
                </a:ext>
              </a:extLst>
            </p:cNvPr>
            <p:cNvSpPr/>
            <p:nvPr/>
          </p:nvSpPr>
          <p:spPr>
            <a:xfrm>
              <a:off x="4459705" y="323779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45" name="타원 144">
              <a:extLst>
                <a:ext uri="{FF2B5EF4-FFF2-40B4-BE49-F238E27FC236}">
                  <a16:creationId xmlns:a16="http://schemas.microsoft.com/office/drawing/2014/main" id="{E885C2A8-2916-41ED-8EEA-4666B8E842C6}"/>
                </a:ext>
              </a:extLst>
            </p:cNvPr>
            <p:cNvSpPr/>
            <p:nvPr/>
          </p:nvSpPr>
          <p:spPr>
            <a:xfrm>
              <a:off x="4465625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6" name="타원 145">
              <a:extLst>
                <a:ext uri="{FF2B5EF4-FFF2-40B4-BE49-F238E27FC236}">
                  <a16:creationId xmlns:a16="http://schemas.microsoft.com/office/drawing/2014/main" id="{3CC652AE-0736-4752-B28D-1B93BEAE831C}"/>
                </a:ext>
              </a:extLst>
            </p:cNvPr>
            <p:cNvSpPr/>
            <p:nvPr/>
          </p:nvSpPr>
          <p:spPr>
            <a:xfrm>
              <a:off x="5000076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7D55230B-ED26-488B-92A7-679F60FD1712}"/>
                </a:ext>
              </a:extLst>
            </p:cNvPr>
            <p:cNvSpPr/>
            <p:nvPr/>
          </p:nvSpPr>
          <p:spPr>
            <a:xfrm>
              <a:off x="3931174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1BD70FAE-11BF-4F64-B5C4-603C5EB1C2E7}"/>
                </a:ext>
              </a:extLst>
            </p:cNvPr>
            <p:cNvSpPr/>
            <p:nvPr/>
          </p:nvSpPr>
          <p:spPr>
            <a:xfrm>
              <a:off x="3931174" y="4291574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32C049A3-03F4-4B6E-8470-AFB5B20EEA56}"/>
                </a:ext>
              </a:extLst>
            </p:cNvPr>
            <p:cNvSpPr/>
            <p:nvPr/>
          </p:nvSpPr>
          <p:spPr>
            <a:xfrm>
              <a:off x="5000075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0" name="타원 149">
              <a:extLst>
                <a:ext uri="{FF2B5EF4-FFF2-40B4-BE49-F238E27FC236}">
                  <a16:creationId xmlns:a16="http://schemas.microsoft.com/office/drawing/2014/main" id="{8AAAACAC-9DFF-45C2-A0A4-341BF83167FD}"/>
                </a:ext>
              </a:extLst>
            </p:cNvPr>
            <p:cNvSpPr/>
            <p:nvPr/>
          </p:nvSpPr>
          <p:spPr>
            <a:xfrm>
              <a:off x="3931174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51" name="타원 150">
              <a:extLst>
                <a:ext uri="{FF2B5EF4-FFF2-40B4-BE49-F238E27FC236}">
                  <a16:creationId xmlns:a16="http://schemas.microsoft.com/office/drawing/2014/main" id="{B07DC11F-2B4B-48DE-B965-0E3BCCD15351}"/>
                </a:ext>
              </a:extLst>
            </p:cNvPr>
            <p:cNvSpPr/>
            <p:nvPr/>
          </p:nvSpPr>
          <p:spPr>
            <a:xfrm>
              <a:off x="4988236" y="323779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662C058A-EF75-42CD-AB92-12D7A3821D34}"/>
              </a:ext>
            </a:extLst>
          </p:cNvPr>
          <p:cNvGrpSpPr/>
          <p:nvPr/>
        </p:nvGrpSpPr>
        <p:grpSpPr>
          <a:xfrm>
            <a:off x="8881406" y="2709839"/>
            <a:ext cx="1748590" cy="1661993"/>
            <a:chOff x="5668784" y="3138699"/>
            <a:chExt cx="1748590" cy="1661993"/>
          </a:xfrm>
        </p:grpSpPr>
        <p:sp>
          <p:nvSpPr>
            <p:cNvPr id="153" name="사각형: 둥근 모서리 152">
              <a:extLst>
                <a:ext uri="{FF2B5EF4-FFF2-40B4-BE49-F238E27FC236}">
                  <a16:creationId xmlns:a16="http://schemas.microsoft.com/office/drawing/2014/main" id="{9CC9CB3D-90E8-49B8-945B-3F51E7BB7F46}"/>
                </a:ext>
              </a:extLst>
            </p:cNvPr>
            <p:cNvSpPr/>
            <p:nvPr/>
          </p:nvSpPr>
          <p:spPr>
            <a:xfrm>
              <a:off x="5668784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54" name="타원 153">
              <a:extLst>
                <a:ext uri="{FF2B5EF4-FFF2-40B4-BE49-F238E27FC236}">
                  <a16:creationId xmlns:a16="http://schemas.microsoft.com/office/drawing/2014/main" id="{7A80A087-14F4-414E-9F41-08DD344D5631}"/>
                </a:ext>
              </a:extLst>
            </p:cNvPr>
            <p:cNvSpPr/>
            <p:nvPr/>
          </p:nvSpPr>
          <p:spPr>
            <a:xfrm>
              <a:off x="6348472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5" name="타원 154">
              <a:extLst>
                <a:ext uri="{FF2B5EF4-FFF2-40B4-BE49-F238E27FC236}">
                  <a16:creationId xmlns:a16="http://schemas.microsoft.com/office/drawing/2014/main" id="{0CF34B6D-F36A-438C-A1C4-0E7D5794BB77}"/>
                </a:ext>
              </a:extLst>
            </p:cNvPr>
            <p:cNvSpPr/>
            <p:nvPr/>
          </p:nvSpPr>
          <p:spPr>
            <a:xfrm>
              <a:off x="6342552" y="323779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6" name="타원 155">
              <a:extLst>
                <a:ext uri="{FF2B5EF4-FFF2-40B4-BE49-F238E27FC236}">
                  <a16:creationId xmlns:a16="http://schemas.microsoft.com/office/drawing/2014/main" id="{3E08B5D7-4104-4498-9076-DA6CA623B5A1}"/>
                </a:ext>
              </a:extLst>
            </p:cNvPr>
            <p:cNvSpPr/>
            <p:nvPr/>
          </p:nvSpPr>
          <p:spPr>
            <a:xfrm>
              <a:off x="6348472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7" name="타원 156">
              <a:extLst>
                <a:ext uri="{FF2B5EF4-FFF2-40B4-BE49-F238E27FC236}">
                  <a16:creationId xmlns:a16="http://schemas.microsoft.com/office/drawing/2014/main" id="{0DBAEB10-277B-4971-8142-BEEFC975B9CE}"/>
                </a:ext>
              </a:extLst>
            </p:cNvPr>
            <p:cNvSpPr/>
            <p:nvPr/>
          </p:nvSpPr>
          <p:spPr>
            <a:xfrm>
              <a:off x="6882923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0692E679-4874-41F4-BFFA-4695ED760DCD}"/>
                </a:ext>
              </a:extLst>
            </p:cNvPr>
            <p:cNvSpPr/>
            <p:nvPr/>
          </p:nvSpPr>
          <p:spPr>
            <a:xfrm>
              <a:off x="5814021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61D08D3D-FE9F-4508-9488-B0105BC31952}"/>
                </a:ext>
              </a:extLst>
            </p:cNvPr>
            <p:cNvSpPr/>
            <p:nvPr/>
          </p:nvSpPr>
          <p:spPr>
            <a:xfrm>
              <a:off x="5814021" y="429157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DC9A438F-A8E8-492B-A889-DE3F59682D21}"/>
                </a:ext>
              </a:extLst>
            </p:cNvPr>
            <p:cNvSpPr/>
            <p:nvPr/>
          </p:nvSpPr>
          <p:spPr>
            <a:xfrm>
              <a:off x="6882922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1" name="타원 160">
              <a:extLst>
                <a:ext uri="{FF2B5EF4-FFF2-40B4-BE49-F238E27FC236}">
                  <a16:creationId xmlns:a16="http://schemas.microsoft.com/office/drawing/2014/main" id="{C01A5EA6-469B-491C-9093-F1E3C3445464}"/>
                </a:ext>
              </a:extLst>
            </p:cNvPr>
            <p:cNvSpPr/>
            <p:nvPr/>
          </p:nvSpPr>
          <p:spPr>
            <a:xfrm>
              <a:off x="5814021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9F13BDDA-0FF2-4744-81B3-2BF71AD12CFA}"/>
                </a:ext>
              </a:extLst>
            </p:cNvPr>
            <p:cNvSpPr/>
            <p:nvPr/>
          </p:nvSpPr>
          <p:spPr>
            <a:xfrm>
              <a:off x="6871083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63" name="그룹 162">
            <a:extLst>
              <a:ext uri="{FF2B5EF4-FFF2-40B4-BE49-F238E27FC236}">
                <a16:creationId xmlns:a16="http://schemas.microsoft.com/office/drawing/2014/main" id="{99373C55-7C60-4822-AA1C-DD65589EF29B}"/>
              </a:ext>
            </a:extLst>
          </p:cNvPr>
          <p:cNvGrpSpPr/>
          <p:nvPr/>
        </p:nvGrpSpPr>
        <p:grpSpPr>
          <a:xfrm>
            <a:off x="6998559" y="4500524"/>
            <a:ext cx="1748590" cy="1661993"/>
            <a:chOff x="3785937" y="4929384"/>
            <a:chExt cx="1748590" cy="1661993"/>
          </a:xfrm>
        </p:grpSpPr>
        <p:sp>
          <p:nvSpPr>
            <p:cNvPr id="164" name="사각형: 둥근 모서리 163">
              <a:extLst>
                <a:ext uri="{FF2B5EF4-FFF2-40B4-BE49-F238E27FC236}">
                  <a16:creationId xmlns:a16="http://schemas.microsoft.com/office/drawing/2014/main" id="{EB0E4EF0-AF24-4CC8-BFA2-B336CD3C4ACE}"/>
                </a:ext>
              </a:extLst>
            </p:cNvPr>
            <p:cNvSpPr/>
            <p:nvPr/>
          </p:nvSpPr>
          <p:spPr>
            <a:xfrm>
              <a:off x="3785937" y="4929384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65" name="타원 164">
              <a:extLst>
                <a:ext uri="{FF2B5EF4-FFF2-40B4-BE49-F238E27FC236}">
                  <a16:creationId xmlns:a16="http://schemas.microsoft.com/office/drawing/2014/main" id="{BB5A9221-50C3-4A8C-AA0C-0DB8DC69FE3F}"/>
                </a:ext>
              </a:extLst>
            </p:cNvPr>
            <p:cNvSpPr/>
            <p:nvPr/>
          </p:nvSpPr>
          <p:spPr>
            <a:xfrm>
              <a:off x="4465625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6" name="타원 165">
              <a:extLst>
                <a:ext uri="{FF2B5EF4-FFF2-40B4-BE49-F238E27FC236}">
                  <a16:creationId xmlns:a16="http://schemas.microsoft.com/office/drawing/2014/main" id="{6259F0B9-1C40-49CA-8345-44E8C7BFE14D}"/>
                </a:ext>
              </a:extLst>
            </p:cNvPr>
            <p:cNvSpPr/>
            <p:nvPr/>
          </p:nvSpPr>
          <p:spPr>
            <a:xfrm>
              <a:off x="4459705" y="502848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9F074148-8AE6-4C1A-8219-8FA98845ACB4}"/>
                </a:ext>
              </a:extLst>
            </p:cNvPr>
            <p:cNvSpPr/>
            <p:nvPr/>
          </p:nvSpPr>
          <p:spPr>
            <a:xfrm>
              <a:off x="4465625" y="608225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25005B91-7B7D-452F-943A-95ECB4DD7DCA}"/>
                </a:ext>
              </a:extLst>
            </p:cNvPr>
            <p:cNvSpPr/>
            <p:nvPr/>
          </p:nvSpPr>
          <p:spPr>
            <a:xfrm>
              <a:off x="5000076" y="556917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9" name="타원 168">
              <a:extLst>
                <a:ext uri="{FF2B5EF4-FFF2-40B4-BE49-F238E27FC236}">
                  <a16:creationId xmlns:a16="http://schemas.microsoft.com/office/drawing/2014/main" id="{1CFDFBCB-82A9-4FB4-A84F-20C75FDBD500}"/>
                </a:ext>
              </a:extLst>
            </p:cNvPr>
            <p:cNvSpPr/>
            <p:nvPr/>
          </p:nvSpPr>
          <p:spPr>
            <a:xfrm>
              <a:off x="3931174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0" name="타원 169">
              <a:extLst>
                <a:ext uri="{FF2B5EF4-FFF2-40B4-BE49-F238E27FC236}">
                  <a16:creationId xmlns:a16="http://schemas.microsoft.com/office/drawing/2014/main" id="{5ED83222-A909-439D-A56F-F8857AA09A63}"/>
                </a:ext>
              </a:extLst>
            </p:cNvPr>
            <p:cNvSpPr/>
            <p:nvPr/>
          </p:nvSpPr>
          <p:spPr>
            <a:xfrm>
              <a:off x="3931174" y="608225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1" name="타원 170">
              <a:extLst>
                <a:ext uri="{FF2B5EF4-FFF2-40B4-BE49-F238E27FC236}">
                  <a16:creationId xmlns:a16="http://schemas.microsoft.com/office/drawing/2014/main" id="{E0D14D7F-7FE7-4EB0-A060-B9CF095C8639}"/>
                </a:ext>
              </a:extLst>
            </p:cNvPr>
            <p:cNvSpPr/>
            <p:nvPr/>
          </p:nvSpPr>
          <p:spPr>
            <a:xfrm>
              <a:off x="5000075" y="6080276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2" name="타원 171">
              <a:extLst>
                <a:ext uri="{FF2B5EF4-FFF2-40B4-BE49-F238E27FC236}">
                  <a16:creationId xmlns:a16="http://schemas.microsoft.com/office/drawing/2014/main" id="{12A60787-D2BD-4917-9A95-38976038A497}"/>
                </a:ext>
              </a:extLst>
            </p:cNvPr>
            <p:cNvSpPr/>
            <p:nvPr/>
          </p:nvSpPr>
          <p:spPr>
            <a:xfrm>
              <a:off x="3931174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BE407933-5646-4878-9F77-389024237CEB}"/>
                </a:ext>
              </a:extLst>
            </p:cNvPr>
            <p:cNvSpPr/>
            <p:nvPr/>
          </p:nvSpPr>
          <p:spPr>
            <a:xfrm>
              <a:off x="4988236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74" name="그룹 173">
            <a:extLst>
              <a:ext uri="{FF2B5EF4-FFF2-40B4-BE49-F238E27FC236}">
                <a16:creationId xmlns:a16="http://schemas.microsoft.com/office/drawing/2014/main" id="{B7EC73CC-B565-41C3-A091-CCC6A41522DC}"/>
              </a:ext>
            </a:extLst>
          </p:cNvPr>
          <p:cNvGrpSpPr/>
          <p:nvPr/>
        </p:nvGrpSpPr>
        <p:grpSpPr>
          <a:xfrm>
            <a:off x="8881406" y="4497813"/>
            <a:ext cx="1748590" cy="1661993"/>
            <a:chOff x="5668784" y="4926673"/>
            <a:chExt cx="1748590" cy="1661993"/>
          </a:xfrm>
        </p:grpSpPr>
        <p:sp>
          <p:nvSpPr>
            <p:cNvPr id="175" name="사각형: 둥근 모서리 174">
              <a:extLst>
                <a:ext uri="{FF2B5EF4-FFF2-40B4-BE49-F238E27FC236}">
                  <a16:creationId xmlns:a16="http://schemas.microsoft.com/office/drawing/2014/main" id="{DB4926BD-549D-4E8F-A7FB-9203CAFB6A3E}"/>
                </a:ext>
              </a:extLst>
            </p:cNvPr>
            <p:cNvSpPr/>
            <p:nvPr/>
          </p:nvSpPr>
          <p:spPr>
            <a:xfrm>
              <a:off x="5668784" y="4926673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76" name="타원 175">
              <a:extLst>
                <a:ext uri="{FF2B5EF4-FFF2-40B4-BE49-F238E27FC236}">
                  <a16:creationId xmlns:a16="http://schemas.microsoft.com/office/drawing/2014/main" id="{E1A4C87D-CC34-4446-81F0-2BBBC0A6D5F0}"/>
                </a:ext>
              </a:extLst>
            </p:cNvPr>
            <p:cNvSpPr/>
            <p:nvPr/>
          </p:nvSpPr>
          <p:spPr>
            <a:xfrm>
              <a:off x="6348472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7" name="타원 176">
              <a:extLst>
                <a:ext uri="{FF2B5EF4-FFF2-40B4-BE49-F238E27FC236}">
                  <a16:creationId xmlns:a16="http://schemas.microsoft.com/office/drawing/2014/main" id="{80C6D63B-46C6-4717-8661-0BA0D2FBD0E0}"/>
                </a:ext>
              </a:extLst>
            </p:cNvPr>
            <p:cNvSpPr/>
            <p:nvPr/>
          </p:nvSpPr>
          <p:spPr>
            <a:xfrm>
              <a:off x="6342552" y="502576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8" name="타원 177">
              <a:extLst>
                <a:ext uri="{FF2B5EF4-FFF2-40B4-BE49-F238E27FC236}">
                  <a16:creationId xmlns:a16="http://schemas.microsoft.com/office/drawing/2014/main" id="{E586B3C1-CC3C-4BD8-818C-734DDC91D10F}"/>
                </a:ext>
              </a:extLst>
            </p:cNvPr>
            <p:cNvSpPr/>
            <p:nvPr/>
          </p:nvSpPr>
          <p:spPr>
            <a:xfrm>
              <a:off x="6348472" y="607954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8EBCA5D4-F46B-4072-9850-C2D5C42394A1}"/>
                </a:ext>
              </a:extLst>
            </p:cNvPr>
            <p:cNvSpPr/>
            <p:nvPr/>
          </p:nvSpPr>
          <p:spPr>
            <a:xfrm>
              <a:off x="6882923" y="556646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B0BDC57-151B-454C-91DB-ADA915A7C2FA}"/>
                </a:ext>
              </a:extLst>
            </p:cNvPr>
            <p:cNvSpPr/>
            <p:nvPr/>
          </p:nvSpPr>
          <p:spPr>
            <a:xfrm>
              <a:off x="5814021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1" name="타원 180">
              <a:extLst>
                <a:ext uri="{FF2B5EF4-FFF2-40B4-BE49-F238E27FC236}">
                  <a16:creationId xmlns:a16="http://schemas.microsoft.com/office/drawing/2014/main" id="{D1D12BCA-FF01-4317-8B3F-C447C32C94E5}"/>
                </a:ext>
              </a:extLst>
            </p:cNvPr>
            <p:cNvSpPr/>
            <p:nvPr/>
          </p:nvSpPr>
          <p:spPr>
            <a:xfrm>
              <a:off x="5814021" y="6079548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2" name="타원 181">
              <a:extLst>
                <a:ext uri="{FF2B5EF4-FFF2-40B4-BE49-F238E27FC236}">
                  <a16:creationId xmlns:a16="http://schemas.microsoft.com/office/drawing/2014/main" id="{8B8F2E02-D5CD-45F8-881E-31CC5B1F7EF8}"/>
                </a:ext>
              </a:extLst>
            </p:cNvPr>
            <p:cNvSpPr/>
            <p:nvPr/>
          </p:nvSpPr>
          <p:spPr>
            <a:xfrm>
              <a:off x="6882922" y="607756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3" name="타원 182">
              <a:extLst>
                <a:ext uri="{FF2B5EF4-FFF2-40B4-BE49-F238E27FC236}">
                  <a16:creationId xmlns:a16="http://schemas.microsoft.com/office/drawing/2014/main" id="{E777D9A7-CEE7-476E-A4FA-0B256B760811}"/>
                </a:ext>
              </a:extLst>
            </p:cNvPr>
            <p:cNvSpPr/>
            <p:nvPr/>
          </p:nvSpPr>
          <p:spPr>
            <a:xfrm>
              <a:off x="5814021" y="502576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4" name="타원 183">
              <a:extLst>
                <a:ext uri="{FF2B5EF4-FFF2-40B4-BE49-F238E27FC236}">
                  <a16:creationId xmlns:a16="http://schemas.microsoft.com/office/drawing/2014/main" id="{ADEF59AB-ABBA-4496-9485-0218780FE1F0}"/>
                </a:ext>
              </a:extLst>
            </p:cNvPr>
            <p:cNvSpPr/>
            <p:nvPr/>
          </p:nvSpPr>
          <p:spPr>
            <a:xfrm>
              <a:off x="6871083" y="5025768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3C5F6C5-121F-40E6-8CCE-4D9615C69476}"/>
              </a:ext>
            </a:extLst>
          </p:cNvPr>
          <p:cNvSpPr txBox="1"/>
          <p:nvPr/>
        </p:nvSpPr>
        <p:spPr>
          <a:xfrm>
            <a:off x="2414726" y="159798"/>
            <a:ext cx="7362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구현 내용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3CC1C8-7EA7-4B50-9919-7952AE01C2A3}"/>
              </a:ext>
            </a:extLst>
          </p:cNvPr>
          <p:cNvSpPr txBox="1"/>
          <p:nvPr/>
        </p:nvSpPr>
        <p:spPr>
          <a:xfrm>
            <a:off x="272716" y="1226312"/>
            <a:ext cx="116305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규칙설명</a:t>
            </a:r>
            <a:endParaRPr lang="en-US" altLang="ko-KR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3600" dirty="0">
                <a:latin typeface="a어린왕자L" panose="02020600000000000000" pitchFamily="18" charset="-127"/>
                <a:ea typeface="a어린왕자L" panose="02020600000000000000" pitchFamily="18" charset="-127"/>
              </a:rPr>
              <a:t>   </a:t>
            </a: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EB42175-0BC5-48B7-93B6-5C8367F6A32D}"/>
              </a:ext>
            </a:extLst>
          </p:cNvPr>
          <p:cNvGrpSpPr/>
          <p:nvPr/>
        </p:nvGrpSpPr>
        <p:grpSpPr>
          <a:xfrm>
            <a:off x="882316" y="2703640"/>
            <a:ext cx="1748590" cy="1661993"/>
            <a:chOff x="3785937" y="3138699"/>
            <a:chExt cx="1748590" cy="166199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6CD4D4A6-5DD1-4762-A44B-1E7757475EC5}"/>
                </a:ext>
              </a:extLst>
            </p:cNvPr>
            <p:cNvSpPr/>
            <p:nvPr/>
          </p:nvSpPr>
          <p:spPr>
            <a:xfrm>
              <a:off x="3785937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28C23EF-BCCC-4D69-9F11-4FC652FE5342}"/>
                </a:ext>
              </a:extLst>
            </p:cNvPr>
            <p:cNvSpPr/>
            <p:nvPr/>
          </p:nvSpPr>
          <p:spPr>
            <a:xfrm>
              <a:off x="4465625" y="3778490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5D018F3-B041-42D7-9AA3-0D408F416949}"/>
                </a:ext>
              </a:extLst>
            </p:cNvPr>
            <p:cNvSpPr/>
            <p:nvPr/>
          </p:nvSpPr>
          <p:spPr>
            <a:xfrm>
              <a:off x="4459705" y="323779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0DD1D994-45C3-4F45-BD34-CE20BBB710ED}"/>
                </a:ext>
              </a:extLst>
            </p:cNvPr>
            <p:cNvSpPr/>
            <p:nvPr/>
          </p:nvSpPr>
          <p:spPr>
            <a:xfrm>
              <a:off x="4465625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F1A1CC3-6DB6-47B2-9382-581D4A20CFD4}"/>
                </a:ext>
              </a:extLst>
            </p:cNvPr>
            <p:cNvSpPr/>
            <p:nvPr/>
          </p:nvSpPr>
          <p:spPr>
            <a:xfrm>
              <a:off x="5000076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BDBA1E1-66CF-426B-BA20-A4C059F83792}"/>
                </a:ext>
              </a:extLst>
            </p:cNvPr>
            <p:cNvSpPr/>
            <p:nvPr/>
          </p:nvSpPr>
          <p:spPr>
            <a:xfrm>
              <a:off x="3931174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5918F708-06B7-4B5F-9F22-4CD5E1A86805}"/>
                </a:ext>
              </a:extLst>
            </p:cNvPr>
            <p:cNvSpPr/>
            <p:nvPr/>
          </p:nvSpPr>
          <p:spPr>
            <a:xfrm>
              <a:off x="3931174" y="4291574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C546710-B610-43EC-8053-A60A524F1B1B}"/>
                </a:ext>
              </a:extLst>
            </p:cNvPr>
            <p:cNvSpPr/>
            <p:nvPr/>
          </p:nvSpPr>
          <p:spPr>
            <a:xfrm>
              <a:off x="5000075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ACC43A2A-C5A5-4629-88B1-609046793F81}"/>
                </a:ext>
              </a:extLst>
            </p:cNvPr>
            <p:cNvSpPr/>
            <p:nvPr/>
          </p:nvSpPr>
          <p:spPr>
            <a:xfrm>
              <a:off x="3931174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593EC21-2815-4784-BC0E-1624D95447E7}"/>
                </a:ext>
              </a:extLst>
            </p:cNvPr>
            <p:cNvSpPr/>
            <p:nvPr/>
          </p:nvSpPr>
          <p:spPr>
            <a:xfrm>
              <a:off x="4988236" y="323779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FAB299-2925-4033-BE73-04645828B758}"/>
              </a:ext>
            </a:extLst>
          </p:cNvPr>
          <p:cNvGrpSpPr/>
          <p:nvPr/>
        </p:nvGrpSpPr>
        <p:grpSpPr>
          <a:xfrm>
            <a:off x="2765163" y="2703640"/>
            <a:ext cx="1748590" cy="1661993"/>
            <a:chOff x="5668784" y="3138699"/>
            <a:chExt cx="1748590" cy="1661993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AA3D13EB-FA9C-4F18-A193-0FDB8ABB9C02}"/>
                </a:ext>
              </a:extLst>
            </p:cNvPr>
            <p:cNvSpPr/>
            <p:nvPr/>
          </p:nvSpPr>
          <p:spPr>
            <a:xfrm>
              <a:off x="5668784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4903145-8AD2-43EB-B270-31943C060277}"/>
                </a:ext>
              </a:extLst>
            </p:cNvPr>
            <p:cNvSpPr/>
            <p:nvPr/>
          </p:nvSpPr>
          <p:spPr>
            <a:xfrm>
              <a:off x="6348472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C8BE98E5-B8FB-4A13-B7B1-46BA4CF2C5D4}"/>
                </a:ext>
              </a:extLst>
            </p:cNvPr>
            <p:cNvSpPr/>
            <p:nvPr/>
          </p:nvSpPr>
          <p:spPr>
            <a:xfrm>
              <a:off x="6342552" y="323779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F1D21467-3138-4A75-B3D7-4069F76F8790}"/>
                </a:ext>
              </a:extLst>
            </p:cNvPr>
            <p:cNvSpPr/>
            <p:nvPr/>
          </p:nvSpPr>
          <p:spPr>
            <a:xfrm>
              <a:off x="6348472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415740A5-C709-4281-96AC-6965B1D49F3E}"/>
                </a:ext>
              </a:extLst>
            </p:cNvPr>
            <p:cNvSpPr/>
            <p:nvPr/>
          </p:nvSpPr>
          <p:spPr>
            <a:xfrm>
              <a:off x="6882923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29C5D75A-DCCA-4A29-9961-87C4D7F558D9}"/>
                </a:ext>
              </a:extLst>
            </p:cNvPr>
            <p:cNvSpPr/>
            <p:nvPr/>
          </p:nvSpPr>
          <p:spPr>
            <a:xfrm>
              <a:off x="5814021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BB0C9E62-D5A1-447B-AFD5-C4663E178AA0}"/>
                </a:ext>
              </a:extLst>
            </p:cNvPr>
            <p:cNvSpPr/>
            <p:nvPr/>
          </p:nvSpPr>
          <p:spPr>
            <a:xfrm>
              <a:off x="5814021" y="429157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47CCB92-7C3C-4D72-80D4-2F0CFF850611}"/>
                </a:ext>
              </a:extLst>
            </p:cNvPr>
            <p:cNvSpPr/>
            <p:nvPr/>
          </p:nvSpPr>
          <p:spPr>
            <a:xfrm>
              <a:off x="6882922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27E7918A-E105-4C63-ABF3-5C4E3B9568C7}"/>
                </a:ext>
              </a:extLst>
            </p:cNvPr>
            <p:cNvSpPr/>
            <p:nvPr/>
          </p:nvSpPr>
          <p:spPr>
            <a:xfrm>
              <a:off x="5814021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61648A1-F5C8-456C-A20B-BE58648270DE}"/>
                </a:ext>
              </a:extLst>
            </p:cNvPr>
            <p:cNvSpPr/>
            <p:nvPr/>
          </p:nvSpPr>
          <p:spPr>
            <a:xfrm>
              <a:off x="6871083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A1BFE72-06B5-4BEF-A09C-106DA06F685D}"/>
              </a:ext>
            </a:extLst>
          </p:cNvPr>
          <p:cNvGrpSpPr/>
          <p:nvPr/>
        </p:nvGrpSpPr>
        <p:grpSpPr>
          <a:xfrm>
            <a:off x="882316" y="4494325"/>
            <a:ext cx="1748590" cy="1661993"/>
            <a:chOff x="3785937" y="4929384"/>
            <a:chExt cx="1748590" cy="1661993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B3B7D84B-3E3D-4DB6-B41B-620A3E4258B0}"/>
                </a:ext>
              </a:extLst>
            </p:cNvPr>
            <p:cNvSpPr/>
            <p:nvPr/>
          </p:nvSpPr>
          <p:spPr>
            <a:xfrm>
              <a:off x="3785937" y="4929384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D0B89B4-C97B-4526-9DE7-75F21336E3CB}"/>
                </a:ext>
              </a:extLst>
            </p:cNvPr>
            <p:cNvSpPr/>
            <p:nvPr/>
          </p:nvSpPr>
          <p:spPr>
            <a:xfrm>
              <a:off x="4465625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B93EF76-04A0-43D1-A96A-342CFA85BE36}"/>
                </a:ext>
              </a:extLst>
            </p:cNvPr>
            <p:cNvSpPr/>
            <p:nvPr/>
          </p:nvSpPr>
          <p:spPr>
            <a:xfrm>
              <a:off x="4459705" y="502848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3CA0EA1-B06E-4805-B495-1526CF738146}"/>
                </a:ext>
              </a:extLst>
            </p:cNvPr>
            <p:cNvSpPr/>
            <p:nvPr/>
          </p:nvSpPr>
          <p:spPr>
            <a:xfrm>
              <a:off x="4465625" y="608225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F097FB1-40BE-41BD-9478-64840970B31F}"/>
                </a:ext>
              </a:extLst>
            </p:cNvPr>
            <p:cNvSpPr/>
            <p:nvPr/>
          </p:nvSpPr>
          <p:spPr>
            <a:xfrm>
              <a:off x="5000076" y="556917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B8583755-C007-4DFE-B345-BAA6151312EB}"/>
                </a:ext>
              </a:extLst>
            </p:cNvPr>
            <p:cNvSpPr/>
            <p:nvPr/>
          </p:nvSpPr>
          <p:spPr>
            <a:xfrm>
              <a:off x="3931174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EC4106B-9C40-439D-A07A-B3B482B3D054}"/>
                </a:ext>
              </a:extLst>
            </p:cNvPr>
            <p:cNvSpPr/>
            <p:nvPr/>
          </p:nvSpPr>
          <p:spPr>
            <a:xfrm>
              <a:off x="3931174" y="608225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35CC787D-ACB1-4FE9-B78B-5EB4FF927410}"/>
                </a:ext>
              </a:extLst>
            </p:cNvPr>
            <p:cNvSpPr/>
            <p:nvPr/>
          </p:nvSpPr>
          <p:spPr>
            <a:xfrm>
              <a:off x="5000075" y="6080276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4BD3F9B-B445-46E5-8761-7A5785ADA37D}"/>
                </a:ext>
              </a:extLst>
            </p:cNvPr>
            <p:cNvSpPr/>
            <p:nvPr/>
          </p:nvSpPr>
          <p:spPr>
            <a:xfrm>
              <a:off x="3931174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9B290C70-EE9F-4145-8A2C-625A1BB91725}"/>
                </a:ext>
              </a:extLst>
            </p:cNvPr>
            <p:cNvSpPr/>
            <p:nvPr/>
          </p:nvSpPr>
          <p:spPr>
            <a:xfrm>
              <a:off x="4988236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23C4A6F-157E-4B71-AAE5-B0B0E3D20AB4}"/>
              </a:ext>
            </a:extLst>
          </p:cNvPr>
          <p:cNvGrpSpPr/>
          <p:nvPr/>
        </p:nvGrpSpPr>
        <p:grpSpPr>
          <a:xfrm>
            <a:off x="2765163" y="4491614"/>
            <a:ext cx="1748590" cy="1661993"/>
            <a:chOff x="5668784" y="4926673"/>
            <a:chExt cx="1748590" cy="1661993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2F6074B8-5C36-4FF3-BCF9-4DDBD70341AC}"/>
                </a:ext>
              </a:extLst>
            </p:cNvPr>
            <p:cNvSpPr/>
            <p:nvPr/>
          </p:nvSpPr>
          <p:spPr>
            <a:xfrm>
              <a:off x="5668784" y="4926673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3EFA5EC1-8379-4FC3-8BFE-7EF43FC56E19}"/>
                </a:ext>
              </a:extLst>
            </p:cNvPr>
            <p:cNvSpPr/>
            <p:nvPr/>
          </p:nvSpPr>
          <p:spPr>
            <a:xfrm>
              <a:off x="6348472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B985F06A-2016-4E4F-BF3E-FA8112A322A7}"/>
                </a:ext>
              </a:extLst>
            </p:cNvPr>
            <p:cNvSpPr/>
            <p:nvPr/>
          </p:nvSpPr>
          <p:spPr>
            <a:xfrm>
              <a:off x="6342552" y="502576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5003F05-F0A8-4C42-9BC0-3F03EA10FCC5}"/>
                </a:ext>
              </a:extLst>
            </p:cNvPr>
            <p:cNvSpPr/>
            <p:nvPr/>
          </p:nvSpPr>
          <p:spPr>
            <a:xfrm>
              <a:off x="6348472" y="607954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ED08ABE8-8359-4E78-A942-B7670C57A4E2}"/>
                </a:ext>
              </a:extLst>
            </p:cNvPr>
            <p:cNvSpPr/>
            <p:nvPr/>
          </p:nvSpPr>
          <p:spPr>
            <a:xfrm>
              <a:off x="6882923" y="556646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DABD3E04-45C8-4375-839F-E3322B367682}"/>
                </a:ext>
              </a:extLst>
            </p:cNvPr>
            <p:cNvSpPr/>
            <p:nvPr/>
          </p:nvSpPr>
          <p:spPr>
            <a:xfrm>
              <a:off x="5814021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526B553-47B1-417F-A03D-FC18C7964B87}"/>
                </a:ext>
              </a:extLst>
            </p:cNvPr>
            <p:cNvSpPr/>
            <p:nvPr/>
          </p:nvSpPr>
          <p:spPr>
            <a:xfrm>
              <a:off x="5814021" y="6079548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D0EA3184-67CD-4D2C-BD07-6A872702088E}"/>
                </a:ext>
              </a:extLst>
            </p:cNvPr>
            <p:cNvSpPr/>
            <p:nvPr/>
          </p:nvSpPr>
          <p:spPr>
            <a:xfrm>
              <a:off x="6882922" y="607756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8E656451-853A-4086-A42D-30640BA09733}"/>
                </a:ext>
              </a:extLst>
            </p:cNvPr>
            <p:cNvSpPr/>
            <p:nvPr/>
          </p:nvSpPr>
          <p:spPr>
            <a:xfrm>
              <a:off x="5814021" y="502576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645CB0B7-9943-4CF7-A10E-92E8BBE0E857}"/>
                </a:ext>
              </a:extLst>
            </p:cNvPr>
            <p:cNvSpPr/>
            <p:nvPr/>
          </p:nvSpPr>
          <p:spPr>
            <a:xfrm>
              <a:off x="6871083" y="5025768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F6B85CDB-A5F9-4679-BD56-91B88551DB9D}"/>
              </a:ext>
            </a:extLst>
          </p:cNvPr>
          <p:cNvSpPr txBox="1"/>
          <p:nvPr/>
        </p:nvSpPr>
        <p:spPr>
          <a:xfrm>
            <a:off x="1320513" y="2652229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AD453D8-5CF9-4BCD-93C6-261797FA4371}"/>
              </a:ext>
            </a:extLst>
          </p:cNvPr>
          <p:cNvSpPr txBox="1"/>
          <p:nvPr/>
        </p:nvSpPr>
        <p:spPr>
          <a:xfrm>
            <a:off x="3141677" y="2657511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F0B06F2-424E-439C-8EB7-FE6496D4467F}"/>
              </a:ext>
            </a:extLst>
          </p:cNvPr>
          <p:cNvSpPr txBox="1"/>
          <p:nvPr/>
        </p:nvSpPr>
        <p:spPr>
          <a:xfrm>
            <a:off x="1320513" y="4424544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743506B-8C6E-4BED-BA44-BB9A2809E235}"/>
              </a:ext>
            </a:extLst>
          </p:cNvPr>
          <p:cNvSpPr txBox="1"/>
          <p:nvPr/>
        </p:nvSpPr>
        <p:spPr>
          <a:xfrm>
            <a:off x="3128209" y="4464728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84925C8-7477-43B8-A645-DFA4DB4F5369}"/>
              </a:ext>
            </a:extLst>
          </p:cNvPr>
          <p:cNvSpPr txBox="1"/>
          <p:nvPr/>
        </p:nvSpPr>
        <p:spPr>
          <a:xfrm>
            <a:off x="6719758" y="2703640"/>
            <a:ext cx="3565975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5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</a:t>
            </a:r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or </a:t>
            </a:r>
            <a:r>
              <a:rPr lang="en-US" altLang="ko-KR" sz="115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</a:t>
            </a:r>
          </a:p>
          <a:p>
            <a:pPr algn="ctr"/>
            <a:r>
              <a:rPr lang="en-US" altLang="ko-KR" sz="7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‘'1'’</a:t>
            </a:r>
            <a:endParaRPr lang="ko-KR" altLang="en-US" sz="7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2391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C5F6C5-121F-40E6-8CCE-4D9615C69476}"/>
              </a:ext>
            </a:extLst>
          </p:cNvPr>
          <p:cNvSpPr txBox="1"/>
          <p:nvPr/>
        </p:nvSpPr>
        <p:spPr>
          <a:xfrm>
            <a:off x="2414726" y="159798"/>
            <a:ext cx="7362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구현 내용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3CC1C8-7EA7-4B50-9919-7952AE01C2A3}"/>
              </a:ext>
            </a:extLst>
          </p:cNvPr>
          <p:cNvSpPr txBox="1"/>
          <p:nvPr/>
        </p:nvSpPr>
        <p:spPr>
          <a:xfrm>
            <a:off x="272716" y="1226312"/>
            <a:ext cx="116305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규칙설명</a:t>
            </a:r>
            <a:endParaRPr lang="en-US" altLang="ko-KR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3600" dirty="0">
                <a:latin typeface="a어린왕자L" panose="02020600000000000000" pitchFamily="18" charset="-127"/>
                <a:ea typeface="a어린왕자L" panose="02020600000000000000" pitchFamily="18" charset="-127"/>
              </a:rPr>
              <a:t>   </a:t>
            </a: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EB42175-0BC5-48B7-93B6-5C8367F6A32D}"/>
              </a:ext>
            </a:extLst>
          </p:cNvPr>
          <p:cNvGrpSpPr/>
          <p:nvPr/>
        </p:nvGrpSpPr>
        <p:grpSpPr>
          <a:xfrm>
            <a:off x="882316" y="2703640"/>
            <a:ext cx="1748590" cy="1661993"/>
            <a:chOff x="3785937" y="3138699"/>
            <a:chExt cx="1748590" cy="166199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6CD4D4A6-5DD1-4762-A44B-1E7757475EC5}"/>
                </a:ext>
              </a:extLst>
            </p:cNvPr>
            <p:cNvSpPr/>
            <p:nvPr/>
          </p:nvSpPr>
          <p:spPr>
            <a:xfrm>
              <a:off x="3785937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28C23EF-BCCC-4D69-9F11-4FC652FE5342}"/>
                </a:ext>
              </a:extLst>
            </p:cNvPr>
            <p:cNvSpPr/>
            <p:nvPr/>
          </p:nvSpPr>
          <p:spPr>
            <a:xfrm>
              <a:off x="4465625" y="3778490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5D018F3-B041-42D7-9AA3-0D408F416949}"/>
                </a:ext>
              </a:extLst>
            </p:cNvPr>
            <p:cNvSpPr/>
            <p:nvPr/>
          </p:nvSpPr>
          <p:spPr>
            <a:xfrm>
              <a:off x="4459705" y="323779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0DD1D994-45C3-4F45-BD34-CE20BBB710ED}"/>
                </a:ext>
              </a:extLst>
            </p:cNvPr>
            <p:cNvSpPr/>
            <p:nvPr/>
          </p:nvSpPr>
          <p:spPr>
            <a:xfrm>
              <a:off x="4465625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F1A1CC3-6DB6-47B2-9382-581D4A20CFD4}"/>
                </a:ext>
              </a:extLst>
            </p:cNvPr>
            <p:cNvSpPr/>
            <p:nvPr/>
          </p:nvSpPr>
          <p:spPr>
            <a:xfrm>
              <a:off x="5000076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BDBA1E1-66CF-426B-BA20-A4C059F83792}"/>
                </a:ext>
              </a:extLst>
            </p:cNvPr>
            <p:cNvSpPr/>
            <p:nvPr/>
          </p:nvSpPr>
          <p:spPr>
            <a:xfrm>
              <a:off x="3931174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5918F708-06B7-4B5F-9F22-4CD5E1A86805}"/>
                </a:ext>
              </a:extLst>
            </p:cNvPr>
            <p:cNvSpPr/>
            <p:nvPr/>
          </p:nvSpPr>
          <p:spPr>
            <a:xfrm>
              <a:off x="3931174" y="4291574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C546710-B610-43EC-8053-A60A524F1B1B}"/>
                </a:ext>
              </a:extLst>
            </p:cNvPr>
            <p:cNvSpPr/>
            <p:nvPr/>
          </p:nvSpPr>
          <p:spPr>
            <a:xfrm>
              <a:off x="5000075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ACC43A2A-C5A5-4629-88B1-609046793F81}"/>
                </a:ext>
              </a:extLst>
            </p:cNvPr>
            <p:cNvSpPr/>
            <p:nvPr/>
          </p:nvSpPr>
          <p:spPr>
            <a:xfrm>
              <a:off x="3931174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593EC21-2815-4784-BC0E-1624D95447E7}"/>
                </a:ext>
              </a:extLst>
            </p:cNvPr>
            <p:cNvSpPr/>
            <p:nvPr/>
          </p:nvSpPr>
          <p:spPr>
            <a:xfrm>
              <a:off x="4988236" y="323779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FAB299-2925-4033-BE73-04645828B758}"/>
              </a:ext>
            </a:extLst>
          </p:cNvPr>
          <p:cNvGrpSpPr/>
          <p:nvPr/>
        </p:nvGrpSpPr>
        <p:grpSpPr>
          <a:xfrm>
            <a:off x="2765163" y="2703640"/>
            <a:ext cx="1748590" cy="1661993"/>
            <a:chOff x="5668784" y="3138699"/>
            <a:chExt cx="1748590" cy="1661993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AA3D13EB-FA9C-4F18-A193-0FDB8ABB9C02}"/>
                </a:ext>
              </a:extLst>
            </p:cNvPr>
            <p:cNvSpPr/>
            <p:nvPr/>
          </p:nvSpPr>
          <p:spPr>
            <a:xfrm>
              <a:off x="5668784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4903145-8AD2-43EB-B270-31943C060277}"/>
                </a:ext>
              </a:extLst>
            </p:cNvPr>
            <p:cNvSpPr/>
            <p:nvPr/>
          </p:nvSpPr>
          <p:spPr>
            <a:xfrm>
              <a:off x="6348472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C8BE98E5-B8FB-4A13-B7B1-46BA4CF2C5D4}"/>
                </a:ext>
              </a:extLst>
            </p:cNvPr>
            <p:cNvSpPr/>
            <p:nvPr/>
          </p:nvSpPr>
          <p:spPr>
            <a:xfrm>
              <a:off x="6342552" y="323779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F1D21467-3138-4A75-B3D7-4069F76F8790}"/>
                </a:ext>
              </a:extLst>
            </p:cNvPr>
            <p:cNvSpPr/>
            <p:nvPr/>
          </p:nvSpPr>
          <p:spPr>
            <a:xfrm>
              <a:off x="6348472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415740A5-C709-4281-96AC-6965B1D49F3E}"/>
                </a:ext>
              </a:extLst>
            </p:cNvPr>
            <p:cNvSpPr/>
            <p:nvPr/>
          </p:nvSpPr>
          <p:spPr>
            <a:xfrm>
              <a:off x="6882923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29C5D75A-DCCA-4A29-9961-87C4D7F558D9}"/>
                </a:ext>
              </a:extLst>
            </p:cNvPr>
            <p:cNvSpPr/>
            <p:nvPr/>
          </p:nvSpPr>
          <p:spPr>
            <a:xfrm>
              <a:off x="5814021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BB0C9E62-D5A1-447B-AFD5-C4663E178AA0}"/>
                </a:ext>
              </a:extLst>
            </p:cNvPr>
            <p:cNvSpPr/>
            <p:nvPr/>
          </p:nvSpPr>
          <p:spPr>
            <a:xfrm>
              <a:off x="5814021" y="429157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47CCB92-7C3C-4D72-80D4-2F0CFF850611}"/>
                </a:ext>
              </a:extLst>
            </p:cNvPr>
            <p:cNvSpPr/>
            <p:nvPr/>
          </p:nvSpPr>
          <p:spPr>
            <a:xfrm>
              <a:off x="6882922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27E7918A-E105-4C63-ABF3-5C4E3B9568C7}"/>
                </a:ext>
              </a:extLst>
            </p:cNvPr>
            <p:cNvSpPr/>
            <p:nvPr/>
          </p:nvSpPr>
          <p:spPr>
            <a:xfrm>
              <a:off x="5814021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61648A1-F5C8-456C-A20B-BE58648270DE}"/>
                </a:ext>
              </a:extLst>
            </p:cNvPr>
            <p:cNvSpPr/>
            <p:nvPr/>
          </p:nvSpPr>
          <p:spPr>
            <a:xfrm>
              <a:off x="6871083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A1BFE72-06B5-4BEF-A09C-106DA06F685D}"/>
              </a:ext>
            </a:extLst>
          </p:cNvPr>
          <p:cNvGrpSpPr/>
          <p:nvPr/>
        </p:nvGrpSpPr>
        <p:grpSpPr>
          <a:xfrm>
            <a:off x="882316" y="4494325"/>
            <a:ext cx="1748590" cy="1661993"/>
            <a:chOff x="3785937" y="4929384"/>
            <a:chExt cx="1748590" cy="1661993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B3B7D84B-3E3D-4DB6-B41B-620A3E4258B0}"/>
                </a:ext>
              </a:extLst>
            </p:cNvPr>
            <p:cNvSpPr/>
            <p:nvPr/>
          </p:nvSpPr>
          <p:spPr>
            <a:xfrm>
              <a:off x="3785937" y="4929384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D0B89B4-C97B-4526-9DE7-75F21336E3CB}"/>
                </a:ext>
              </a:extLst>
            </p:cNvPr>
            <p:cNvSpPr/>
            <p:nvPr/>
          </p:nvSpPr>
          <p:spPr>
            <a:xfrm>
              <a:off x="4465625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B93EF76-04A0-43D1-A96A-342CFA85BE36}"/>
                </a:ext>
              </a:extLst>
            </p:cNvPr>
            <p:cNvSpPr/>
            <p:nvPr/>
          </p:nvSpPr>
          <p:spPr>
            <a:xfrm>
              <a:off x="4459705" y="502848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3CA0EA1-B06E-4805-B495-1526CF738146}"/>
                </a:ext>
              </a:extLst>
            </p:cNvPr>
            <p:cNvSpPr/>
            <p:nvPr/>
          </p:nvSpPr>
          <p:spPr>
            <a:xfrm>
              <a:off x="4465625" y="608225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F097FB1-40BE-41BD-9478-64840970B31F}"/>
                </a:ext>
              </a:extLst>
            </p:cNvPr>
            <p:cNvSpPr/>
            <p:nvPr/>
          </p:nvSpPr>
          <p:spPr>
            <a:xfrm>
              <a:off x="5000076" y="556917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B8583755-C007-4DFE-B345-BAA6151312EB}"/>
                </a:ext>
              </a:extLst>
            </p:cNvPr>
            <p:cNvSpPr/>
            <p:nvPr/>
          </p:nvSpPr>
          <p:spPr>
            <a:xfrm>
              <a:off x="3931174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EC4106B-9C40-439D-A07A-B3B482B3D054}"/>
                </a:ext>
              </a:extLst>
            </p:cNvPr>
            <p:cNvSpPr/>
            <p:nvPr/>
          </p:nvSpPr>
          <p:spPr>
            <a:xfrm>
              <a:off x="3931174" y="608225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35CC787D-ACB1-4FE9-B78B-5EB4FF927410}"/>
                </a:ext>
              </a:extLst>
            </p:cNvPr>
            <p:cNvSpPr/>
            <p:nvPr/>
          </p:nvSpPr>
          <p:spPr>
            <a:xfrm>
              <a:off x="5000075" y="6080276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4BD3F9B-B445-46E5-8761-7A5785ADA37D}"/>
                </a:ext>
              </a:extLst>
            </p:cNvPr>
            <p:cNvSpPr/>
            <p:nvPr/>
          </p:nvSpPr>
          <p:spPr>
            <a:xfrm>
              <a:off x="3931174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9B290C70-EE9F-4145-8A2C-625A1BB91725}"/>
                </a:ext>
              </a:extLst>
            </p:cNvPr>
            <p:cNvSpPr/>
            <p:nvPr/>
          </p:nvSpPr>
          <p:spPr>
            <a:xfrm>
              <a:off x="4988236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23C4A6F-157E-4B71-AAE5-B0B0E3D20AB4}"/>
              </a:ext>
            </a:extLst>
          </p:cNvPr>
          <p:cNvGrpSpPr/>
          <p:nvPr/>
        </p:nvGrpSpPr>
        <p:grpSpPr>
          <a:xfrm>
            <a:off x="2765163" y="4491614"/>
            <a:ext cx="1748590" cy="1661993"/>
            <a:chOff x="5668784" y="4926673"/>
            <a:chExt cx="1748590" cy="1661993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2F6074B8-5C36-4FF3-BCF9-4DDBD70341AC}"/>
                </a:ext>
              </a:extLst>
            </p:cNvPr>
            <p:cNvSpPr/>
            <p:nvPr/>
          </p:nvSpPr>
          <p:spPr>
            <a:xfrm>
              <a:off x="5668784" y="4926673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3EFA5EC1-8379-4FC3-8BFE-7EF43FC56E19}"/>
                </a:ext>
              </a:extLst>
            </p:cNvPr>
            <p:cNvSpPr/>
            <p:nvPr/>
          </p:nvSpPr>
          <p:spPr>
            <a:xfrm>
              <a:off x="6348472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B985F06A-2016-4E4F-BF3E-FA8112A322A7}"/>
                </a:ext>
              </a:extLst>
            </p:cNvPr>
            <p:cNvSpPr/>
            <p:nvPr/>
          </p:nvSpPr>
          <p:spPr>
            <a:xfrm>
              <a:off x="6342552" y="502576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5003F05-F0A8-4C42-9BC0-3F03EA10FCC5}"/>
                </a:ext>
              </a:extLst>
            </p:cNvPr>
            <p:cNvSpPr/>
            <p:nvPr/>
          </p:nvSpPr>
          <p:spPr>
            <a:xfrm>
              <a:off x="6348472" y="607954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ED08ABE8-8359-4E78-A942-B7670C57A4E2}"/>
                </a:ext>
              </a:extLst>
            </p:cNvPr>
            <p:cNvSpPr/>
            <p:nvPr/>
          </p:nvSpPr>
          <p:spPr>
            <a:xfrm>
              <a:off x="6882923" y="556646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DABD3E04-45C8-4375-839F-E3322B367682}"/>
                </a:ext>
              </a:extLst>
            </p:cNvPr>
            <p:cNvSpPr/>
            <p:nvPr/>
          </p:nvSpPr>
          <p:spPr>
            <a:xfrm>
              <a:off x="5814021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526B553-47B1-417F-A03D-FC18C7964B87}"/>
                </a:ext>
              </a:extLst>
            </p:cNvPr>
            <p:cNvSpPr/>
            <p:nvPr/>
          </p:nvSpPr>
          <p:spPr>
            <a:xfrm>
              <a:off x="5814021" y="6079548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D0EA3184-67CD-4D2C-BD07-6A872702088E}"/>
                </a:ext>
              </a:extLst>
            </p:cNvPr>
            <p:cNvSpPr/>
            <p:nvPr/>
          </p:nvSpPr>
          <p:spPr>
            <a:xfrm>
              <a:off x="6882922" y="607756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8E656451-853A-4086-A42D-30640BA09733}"/>
                </a:ext>
              </a:extLst>
            </p:cNvPr>
            <p:cNvSpPr/>
            <p:nvPr/>
          </p:nvSpPr>
          <p:spPr>
            <a:xfrm>
              <a:off x="5814021" y="502576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645CB0B7-9943-4CF7-A10E-92E8BBE0E857}"/>
                </a:ext>
              </a:extLst>
            </p:cNvPr>
            <p:cNvSpPr/>
            <p:nvPr/>
          </p:nvSpPr>
          <p:spPr>
            <a:xfrm>
              <a:off x="6871083" y="5025768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F6B85CDB-A5F9-4679-BD56-91B88551DB9D}"/>
              </a:ext>
            </a:extLst>
          </p:cNvPr>
          <p:cNvSpPr txBox="1"/>
          <p:nvPr/>
        </p:nvSpPr>
        <p:spPr>
          <a:xfrm>
            <a:off x="1320513" y="2652229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AD453D8-5CF9-4BCD-93C6-261797FA4371}"/>
              </a:ext>
            </a:extLst>
          </p:cNvPr>
          <p:cNvSpPr txBox="1"/>
          <p:nvPr/>
        </p:nvSpPr>
        <p:spPr>
          <a:xfrm>
            <a:off x="3141677" y="2657511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F0B06F2-424E-439C-8EB7-FE6496D4467F}"/>
              </a:ext>
            </a:extLst>
          </p:cNvPr>
          <p:cNvSpPr txBox="1"/>
          <p:nvPr/>
        </p:nvSpPr>
        <p:spPr>
          <a:xfrm>
            <a:off x="1320513" y="4424544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743506B-8C6E-4BED-BA44-BB9A2809E235}"/>
              </a:ext>
            </a:extLst>
          </p:cNvPr>
          <p:cNvSpPr txBox="1"/>
          <p:nvPr/>
        </p:nvSpPr>
        <p:spPr>
          <a:xfrm>
            <a:off x="3128209" y="4464728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FF457D1A-DABC-4850-9C0D-7A9633CFEB28}"/>
              </a:ext>
            </a:extLst>
          </p:cNvPr>
          <p:cNvGrpSpPr/>
          <p:nvPr/>
        </p:nvGrpSpPr>
        <p:grpSpPr>
          <a:xfrm>
            <a:off x="6998559" y="2709839"/>
            <a:ext cx="1748590" cy="1661993"/>
            <a:chOff x="3785937" y="3138699"/>
            <a:chExt cx="1748590" cy="1661993"/>
          </a:xfrm>
        </p:grpSpPr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0D1D329C-2421-43B6-A7D7-D9A9C7CBEE47}"/>
                </a:ext>
              </a:extLst>
            </p:cNvPr>
            <p:cNvSpPr/>
            <p:nvPr/>
          </p:nvSpPr>
          <p:spPr>
            <a:xfrm>
              <a:off x="3785937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9A2F52A6-3012-4554-84D8-42CC667102E5}"/>
                </a:ext>
              </a:extLst>
            </p:cNvPr>
            <p:cNvSpPr/>
            <p:nvPr/>
          </p:nvSpPr>
          <p:spPr>
            <a:xfrm>
              <a:off x="4465625" y="3778490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A5974E7D-8A7E-4977-875B-C633AA0C8E4E}"/>
                </a:ext>
              </a:extLst>
            </p:cNvPr>
            <p:cNvSpPr/>
            <p:nvPr/>
          </p:nvSpPr>
          <p:spPr>
            <a:xfrm>
              <a:off x="4459705" y="323779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FA61C205-95A8-411D-A791-02D0D6A31CAF}"/>
                </a:ext>
              </a:extLst>
            </p:cNvPr>
            <p:cNvSpPr/>
            <p:nvPr/>
          </p:nvSpPr>
          <p:spPr>
            <a:xfrm>
              <a:off x="4465625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3E21F96C-804F-4D13-B847-99539B262BD4}"/>
                </a:ext>
              </a:extLst>
            </p:cNvPr>
            <p:cNvSpPr/>
            <p:nvPr/>
          </p:nvSpPr>
          <p:spPr>
            <a:xfrm>
              <a:off x="5000076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A798FF01-5AD5-40F4-A2F6-BF2137BEB7B9}"/>
                </a:ext>
              </a:extLst>
            </p:cNvPr>
            <p:cNvSpPr/>
            <p:nvPr/>
          </p:nvSpPr>
          <p:spPr>
            <a:xfrm>
              <a:off x="3931174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176477A0-649C-4DCD-8D59-666449034C4E}"/>
                </a:ext>
              </a:extLst>
            </p:cNvPr>
            <p:cNvSpPr/>
            <p:nvPr/>
          </p:nvSpPr>
          <p:spPr>
            <a:xfrm>
              <a:off x="3931174" y="4291574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FE0F5D01-3EC2-47CD-AE51-585ACC5A9E54}"/>
                </a:ext>
              </a:extLst>
            </p:cNvPr>
            <p:cNvSpPr/>
            <p:nvPr/>
          </p:nvSpPr>
          <p:spPr>
            <a:xfrm>
              <a:off x="5000075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6EBA6687-4E9F-43AD-9130-E5BB24711759}"/>
                </a:ext>
              </a:extLst>
            </p:cNvPr>
            <p:cNvSpPr/>
            <p:nvPr/>
          </p:nvSpPr>
          <p:spPr>
            <a:xfrm>
              <a:off x="3931174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5ECDC3F-C84B-4047-B16B-6516C5A7CE6B}"/>
                </a:ext>
              </a:extLst>
            </p:cNvPr>
            <p:cNvSpPr/>
            <p:nvPr/>
          </p:nvSpPr>
          <p:spPr>
            <a:xfrm>
              <a:off x="4988236" y="323779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EBF8DD82-0D35-4853-A04B-1674B7C2465F}"/>
              </a:ext>
            </a:extLst>
          </p:cNvPr>
          <p:cNvGrpSpPr/>
          <p:nvPr/>
        </p:nvGrpSpPr>
        <p:grpSpPr>
          <a:xfrm>
            <a:off x="8881406" y="2709839"/>
            <a:ext cx="1748590" cy="1661993"/>
            <a:chOff x="5668784" y="3138699"/>
            <a:chExt cx="1748590" cy="1661993"/>
          </a:xfrm>
        </p:grpSpPr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627E7B03-A993-436F-A1AD-A8919DAD7FEC}"/>
                </a:ext>
              </a:extLst>
            </p:cNvPr>
            <p:cNvSpPr/>
            <p:nvPr/>
          </p:nvSpPr>
          <p:spPr>
            <a:xfrm>
              <a:off x="5668784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8618415A-2798-4FCC-930E-21DD6BFAACB4}"/>
                </a:ext>
              </a:extLst>
            </p:cNvPr>
            <p:cNvSpPr/>
            <p:nvPr/>
          </p:nvSpPr>
          <p:spPr>
            <a:xfrm>
              <a:off x="6348472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6A2F6B55-BDA2-46BC-8F40-61DE792A9B4C}"/>
                </a:ext>
              </a:extLst>
            </p:cNvPr>
            <p:cNvSpPr/>
            <p:nvPr/>
          </p:nvSpPr>
          <p:spPr>
            <a:xfrm>
              <a:off x="6342552" y="323779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B67A6153-52E8-4870-8B6D-A0D548B31E6B}"/>
                </a:ext>
              </a:extLst>
            </p:cNvPr>
            <p:cNvSpPr/>
            <p:nvPr/>
          </p:nvSpPr>
          <p:spPr>
            <a:xfrm>
              <a:off x="6348472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ADB9126-4204-4B36-93DE-7AB0F756F674}"/>
                </a:ext>
              </a:extLst>
            </p:cNvPr>
            <p:cNvSpPr/>
            <p:nvPr/>
          </p:nvSpPr>
          <p:spPr>
            <a:xfrm>
              <a:off x="6882923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E70FF029-0E58-46E7-AF1B-4651DF7DD79C}"/>
                </a:ext>
              </a:extLst>
            </p:cNvPr>
            <p:cNvSpPr/>
            <p:nvPr/>
          </p:nvSpPr>
          <p:spPr>
            <a:xfrm>
              <a:off x="5814021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512BA95C-958E-4449-859C-FD0B21F981D7}"/>
                </a:ext>
              </a:extLst>
            </p:cNvPr>
            <p:cNvSpPr/>
            <p:nvPr/>
          </p:nvSpPr>
          <p:spPr>
            <a:xfrm>
              <a:off x="5814021" y="429157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827DDF01-B58B-45AF-804D-6968BB2801A3}"/>
                </a:ext>
              </a:extLst>
            </p:cNvPr>
            <p:cNvSpPr/>
            <p:nvPr/>
          </p:nvSpPr>
          <p:spPr>
            <a:xfrm>
              <a:off x="6882922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819E3247-C77D-4E6D-8610-E2E49E0C7314}"/>
                </a:ext>
              </a:extLst>
            </p:cNvPr>
            <p:cNvSpPr/>
            <p:nvPr/>
          </p:nvSpPr>
          <p:spPr>
            <a:xfrm>
              <a:off x="5814021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4395658A-4539-4E50-9180-5FE17098CD6E}"/>
                </a:ext>
              </a:extLst>
            </p:cNvPr>
            <p:cNvSpPr/>
            <p:nvPr/>
          </p:nvSpPr>
          <p:spPr>
            <a:xfrm>
              <a:off x="6871083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AB1BBAE4-9CE2-4A16-9F9C-A4440C23A5A7}"/>
              </a:ext>
            </a:extLst>
          </p:cNvPr>
          <p:cNvGrpSpPr/>
          <p:nvPr/>
        </p:nvGrpSpPr>
        <p:grpSpPr>
          <a:xfrm>
            <a:off x="6998559" y="4500524"/>
            <a:ext cx="1748590" cy="1661993"/>
            <a:chOff x="3785937" y="4929384"/>
            <a:chExt cx="1748590" cy="1661993"/>
          </a:xfrm>
        </p:grpSpPr>
        <p:sp>
          <p:nvSpPr>
            <p:cNvPr id="76" name="사각형: 둥근 모서리 75">
              <a:extLst>
                <a:ext uri="{FF2B5EF4-FFF2-40B4-BE49-F238E27FC236}">
                  <a16:creationId xmlns:a16="http://schemas.microsoft.com/office/drawing/2014/main" id="{714B683B-9821-4608-89B1-612515E335A6}"/>
                </a:ext>
              </a:extLst>
            </p:cNvPr>
            <p:cNvSpPr/>
            <p:nvPr/>
          </p:nvSpPr>
          <p:spPr>
            <a:xfrm>
              <a:off x="3785937" y="4929384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FAB8280C-0F51-4060-91CD-26A067BC1FA9}"/>
                </a:ext>
              </a:extLst>
            </p:cNvPr>
            <p:cNvSpPr/>
            <p:nvPr/>
          </p:nvSpPr>
          <p:spPr>
            <a:xfrm>
              <a:off x="4465625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8E13FB61-FDF0-410F-9807-FDE92658E776}"/>
                </a:ext>
              </a:extLst>
            </p:cNvPr>
            <p:cNvSpPr/>
            <p:nvPr/>
          </p:nvSpPr>
          <p:spPr>
            <a:xfrm>
              <a:off x="4459705" y="502848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71A3C8A1-4403-4B1D-83D9-AF3D7FA58B5D}"/>
                </a:ext>
              </a:extLst>
            </p:cNvPr>
            <p:cNvSpPr/>
            <p:nvPr/>
          </p:nvSpPr>
          <p:spPr>
            <a:xfrm>
              <a:off x="4465625" y="608225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90C1E334-8ED6-4645-91A9-C268C7188F49}"/>
                </a:ext>
              </a:extLst>
            </p:cNvPr>
            <p:cNvSpPr/>
            <p:nvPr/>
          </p:nvSpPr>
          <p:spPr>
            <a:xfrm>
              <a:off x="5000076" y="556917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456F84B7-B53C-4141-9AE8-CB3AB6A1DF39}"/>
                </a:ext>
              </a:extLst>
            </p:cNvPr>
            <p:cNvSpPr/>
            <p:nvPr/>
          </p:nvSpPr>
          <p:spPr>
            <a:xfrm>
              <a:off x="3931174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1E3A51AC-EEBF-4386-A7D3-87D7C0331BB7}"/>
                </a:ext>
              </a:extLst>
            </p:cNvPr>
            <p:cNvSpPr/>
            <p:nvPr/>
          </p:nvSpPr>
          <p:spPr>
            <a:xfrm>
              <a:off x="3931174" y="608225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7BF6E397-16C8-4FC7-A354-AE14D747CA42}"/>
                </a:ext>
              </a:extLst>
            </p:cNvPr>
            <p:cNvSpPr/>
            <p:nvPr/>
          </p:nvSpPr>
          <p:spPr>
            <a:xfrm>
              <a:off x="5000075" y="6080276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A75E03D2-5335-46C4-AEE7-1068149BD43F}"/>
                </a:ext>
              </a:extLst>
            </p:cNvPr>
            <p:cNvSpPr/>
            <p:nvPr/>
          </p:nvSpPr>
          <p:spPr>
            <a:xfrm>
              <a:off x="3931174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AD83232F-9502-4D32-BD22-A8431BB02821}"/>
                </a:ext>
              </a:extLst>
            </p:cNvPr>
            <p:cNvSpPr/>
            <p:nvPr/>
          </p:nvSpPr>
          <p:spPr>
            <a:xfrm>
              <a:off x="4988236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26C0D81E-3C53-457D-B618-A99DF02CDFA3}"/>
              </a:ext>
            </a:extLst>
          </p:cNvPr>
          <p:cNvGrpSpPr/>
          <p:nvPr/>
        </p:nvGrpSpPr>
        <p:grpSpPr>
          <a:xfrm>
            <a:off x="8881406" y="4497813"/>
            <a:ext cx="1748590" cy="1661993"/>
            <a:chOff x="5668784" y="4926673"/>
            <a:chExt cx="1748590" cy="1661993"/>
          </a:xfrm>
        </p:grpSpPr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AE581AEC-62D5-4818-A6DB-1DF2D784876E}"/>
                </a:ext>
              </a:extLst>
            </p:cNvPr>
            <p:cNvSpPr/>
            <p:nvPr/>
          </p:nvSpPr>
          <p:spPr>
            <a:xfrm>
              <a:off x="5668784" y="4926673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타원 87">
              <a:extLst>
                <a:ext uri="{FF2B5EF4-FFF2-40B4-BE49-F238E27FC236}">
                  <a16:creationId xmlns:a16="http://schemas.microsoft.com/office/drawing/2014/main" id="{7C17A96A-B6B0-4772-B6AA-361EDF53CC41}"/>
                </a:ext>
              </a:extLst>
            </p:cNvPr>
            <p:cNvSpPr/>
            <p:nvPr/>
          </p:nvSpPr>
          <p:spPr>
            <a:xfrm>
              <a:off x="6348472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5A8940D9-663F-4985-BF03-710BE4686F5E}"/>
                </a:ext>
              </a:extLst>
            </p:cNvPr>
            <p:cNvSpPr/>
            <p:nvPr/>
          </p:nvSpPr>
          <p:spPr>
            <a:xfrm>
              <a:off x="6342552" y="502576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7A371034-DC15-4B51-8577-9D218A10E729}"/>
                </a:ext>
              </a:extLst>
            </p:cNvPr>
            <p:cNvSpPr/>
            <p:nvPr/>
          </p:nvSpPr>
          <p:spPr>
            <a:xfrm>
              <a:off x="6348472" y="607954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FCF14C06-6DF5-45C6-95C9-705E24B993EB}"/>
                </a:ext>
              </a:extLst>
            </p:cNvPr>
            <p:cNvSpPr/>
            <p:nvPr/>
          </p:nvSpPr>
          <p:spPr>
            <a:xfrm>
              <a:off x="6882923" y="556646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19459976-0833-411D-9419-E42988E49671}"/>
                </a:ext>
              </a:extLst>
            </p:cNvPr>
            <p:cNvSpPr/>
            <p:nvPr/>
          </p:nvSpPr>
          <p:spPr>
            <a:xfrm>
              <a:off x="5814021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AB0A76A6-996A-4BE3-8A7C-47BFB0B98D8B}"/>
                </a:ext>
              </a:extLst>
            </p:cNvPr>
            <p:cNvSpPr/>
            <p:nvPr/>
          </p:nvSpPr>
          <p:spPr>
            <a:xfrm>
              <a:off x="5814021" y="6079548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23F1458E-EC28-4382-8F71-40CD3602948F}"/>
                </a:ext>
              </a:extLst>
            </p:cNvPr>
            <p:cNvSpPr/>
            <p:nvPr/>
          </p:nvSpPr>
          <p:spPr>
            <a:xfrm>
              <a:off x="6882922" y="607756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C278CA8A-3250-449B-9E16-AB24BE8D03C4}"/>
                </a:ext>
              </a:extLst>
            </p:cNvPr>
            <p:cNvSpPr/>
            <p:nvPr/>
          </p:nvSpPr>
          <p:spPr>
            <a:xfrm>
              <a:off x="5814021" y="502576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BB1BB4E9-0EF0-42FA-9BD4-F398F4B3DA8A}"/>
                </a:ext>
              </a:extLst>
            </p:cNvPr>
            <p:cNvSpPr/>
            <p:nvPr/>
          </p:nvSpPr>
          <p:spPr>
            <a:xfrm>
              <a:off x="6871083" y="5025768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588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6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그룹 140">
            <a:extLst>
              <a:ext uri="{FF2B5EF4-FFF2-40B4-BE49-F238E27FC236}">
                <a16:creationId xmlns:a16="http://schemas.microsoft.com/office/drawing/2014/main" id="{B9E4C2E1-0E8F-405D-8F2B-014D7BF7741C}"/>
              </a:ext>
            </a:extLst>
          </p:cNvPr>
          <p:cNvGrpSpPr/>
          <p:nvPr/>
        </p:nvGrpSpPr>
        <p:grpSpPr>
          <a:xfrm>
            <a:off x="6998559" y="2709839"/>
            <a:ext cx="1748590" cy="1661993"/>
            <a:chOff x="3785937" y="3138699"/>
            <a:chExt cx="1748590" cy="1661993"/>
          </a:xfrm>
        </p:grpSpPr>
        <p:sp>
          <p:nvSpPr>
            <p:cNvPr id="142" name="사각형: 둥근 모서리 141">
              <a:extLst>
                <a:ext uri="{FF2B5EF4-FFF2-40B4-BE49-F238E27FC236}">
                  <a16:creationId xmlns:a16="http://schemas.microsoft.com/office/drawing/2014/main" id="{86375B81-B017-47D5-8001-E92642BF2DB3}"/>
                </a:ext>
              </a:extLst>
            </p:cNvPr>
            <p:cNvSpPr/>
            <p:nvPr/>
          </p:nvSpPr>
          <p:spPr>
            <a:xfrm>
              <a:off x="3785937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AC3F29F0-8B8C-4D1B-A0D6-F2B7806822E1}"/>
                </a:ext>
              </a:extLst>
            </p:cNvPr>
            <p:cNvSpPr/>
            <p:nvPr/>
          </p:nvSpPr>
          <p:spPr>
            <a:xfrm>
              <a:off x="4465625" y="3778490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1297C65F-65C1-4857-B667-E78F82BBED1B}"/>
                </a:ext>
              </a:extLst>
            </p:cNvPr>
            <p:cNvSpPr/>
            <p:nvPr/>
          </p:nvSpPr>
          <p:spPr>
            <a:xfrm>
              <a:off x="4459705" y="323779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45" name="타원 144">
              <a:extLst>
                <a:ext uri="{FF2B5EF4-FFF2-40B4-BE49-F238E27FC236}">
                  <a16:creationId xmlns:a16="http://schemas.microsoft.com/office/drawing/2014/main" id="{E885C2A8-2916-41ED-8EEA-4666B8E842C6}"/>
                </a:ext>
              </a:extLst>
            </p:cNvPr>
            <p:cNvSpPr/>
            <p:nvPr/>
          </p:nvSpPr>
          <p:spPr>
            <a:xfrm>
              <a:off x="4465625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6" name="타원 145">
              <a:extLst>
                <a:ext uri="{FF2B5EF4-FFF2-40B4-BE49-F238E27FC236}">
                  <a16:creationId xmlns:a16="http://schemas.microsoft.com/office/drawing/2014/main" id="{3CC652AE-0736-4752-B28D-1B93BEAE831C}"/>
                </a:ext>
              </a:extLst>
            </p:cNvPr>
            <p:cNvSpPr/>
            <p:nvPr/>
          </p:nvSpPr>
          <p:spPr>
            <a:xfrm>
              <a:off x="5000076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7D55230B-ED26-488B-92A7-679F60FD1712}"/>
                </a:ext>
              </a:extLst>
            </p:cNvPr>
            <p:cNvSpPr/>
            <p:nvPr/>
          </p:nvSpPr>
          <p:spPr>
            <a:xfrm>
              <a:off x="3931174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1BD70FAE-11BF-4F64-B5C4-603C5EB1C2E7}"/>
                </a:ext>
              </a:extLst>
            </p:cNvPr>
            <p:cNvSpPr/>
            <p:nvPr/>
          </p:nvSpPr>
          <p:spPr>
            <a:xfrm>
              <a:off x="3931174" y="4291574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32C049A3-03F4-4B6E-8470-AFB5B20EEA56}"/>
                </a:ext>
              </a:extLst>
            </p:cNvPr>
            <p:cNvSpPr/>
            <p:nvPr/>
          </p:nvSpPr>
          <p:spPr>
            <a:xfrm>
              <a:off x="5000075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0" name="타원 149">
              <a:extLst>
                <a:ext uri="{FF2B5EF4-FFF2-40B4-BE49-F238E27FC236}">
                  <a16:creationId xmlns:a16="http://schemas.microsoft.com/office/drawing/2014/main" id="{8AAAACAC-9DFF-45C2-A0A4-341BF83167FD}"/>
                </a:ext>
              </a:extLst>
            </p:cNvPr>
            <p:cNvSpPr/>
            <p:nvPr/>
          </p:nvSpPr>
          <p:spPr>
            <a:xfrm>
              <a:off x="3931174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51" name="타원 150">
              <a:extLst>
                <a:ext uri="{FF2B5EF4-FFF2-40B4-BE49-F238E27FC236}">
                  <a16:creationId xmlns:a16="http://schemas.microsoft.com/office/drawing/2014/main" id="{B07DC11F-2B4B-48DE-B965-0E3BCCD15351}"/>
                </a:ext>
              </a:extLst>
            </p:cNvPr>
            <p:cNvSpPr/>
            <p:nvPr/>
          </p:nvSpPr>
          <p:spPr>
            <a:xfrm>
              <a:off x="4988236" y="323779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52" name="그룹 151">
            <a:extLst>
              <a:ext uri="{FF2B5EF4-FFF2-40B4-BE49-F238E27FC236}">
                <a16:creationId xmlns:a16="http://schemas.microsoft.com/office/drawing/2014/main" id="{662C058A-EF75-42CD-AB92-12D7A3821D34}"/>
              </a:ext>
            </a:extLst>
          </p:cNvPr>
          <p:cNvGrpSpPr/>
          <p:nvPr/>
        </p:nvGrpSpPr>
        <p:grpSpPr>
          <a:xfrm>
            <a:off x="8881406" y="2709839"/>
            <a:ext cx="1748590" cy="1661993"/>
            <a:chOff x="5668784" y="3138699"/>
            <a:chExt cx="1748590" cy="1661993"/>
          </a:xfrm>
        </p:grpSpPr>
        <p:sp>
          <p:nvSpPr>
            <p:cNvPr id="153" name="사각형: 둥근 모서리 152">
              <a:extLst>
                <a:ext uri="{FF2B5EF4-FFF2-40B4-BE49-F238E27FC236}">
                  <a16:creationId xmlns:a16="http://schemas.microsoft.com/office/drawing/2014/main" id="{9CC9CB3D-90E8-49B8-945B-3F51E7BB7F46}"/>
                </a:ext>
              </a:extLst>
            </p:cNvPr>
            <p:cNvSpPr/>
            <p:nvPr/>
          </p:nvSpPr>
          <p:spPr>
            <a:xfrm>
              <a:off x="5668784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54" name="타원 153">
              <a:extLst>
                <a:ext uri="{FF2B5EF4-FFF2-40B4-BE49-F238E27FC236}">
                  <a16:creationId xmlns:a16="http://schemas.microsoft.com/office/drawing/2014/main" id="{7A80A087-14F4-414E-9F41-08DD344D5631}"/>
                </a:ext>
              </a:extLst>
            </p:cNvPr>
            <p:cNvSpPr/>
            <p:nvPr/>
          </p:nvSpPr>
          <p:spPr>
            <a:xfrm>
              <a:off x="6348472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5" name="타원 154">
              <a:extLst>
                <a:ext uri="{FF2B5EF4-FFF2-40B4-BE49-F238E27FC236}">
                  <a16:creationId xmlns:a16="http://schemas.microsoft.com/office/drawing/2014/main" id="{0CF34B6D-F36A-438C-A1C4-0E7D5794BB77}"/>
                </a:ext>
              </a:extLst>
            </p:cNvPr>
            <p:cNvSpPr/>
            <p:nvPr/>
          </p:nvSpPr>
          <p:spPr>
            <a:xfrm>
              <a:off x="6342552" y="323779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6" name="타원 155">
              <a:extLst>
                <a:ext uri="{FF2B5EF4-FFF2-40B4-BE49-F238E27FC236}">
                  <a16:creationId xmlns:a16="http://schemas.microsoft.com/office/drawing/2014/main" id="{3E08B5D7-4104-4498-9076-DA6CA623B5A1}"/>
                </a:ext>
              </a:extLst>
            </p:cNvPr>
            <p:cNvSpPr/>
            <p:nvPr/>
          </p:nvSpPr>
          <p:spPr>
            <a:xfrm>
              <a:off x="6348472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7" name="타원 156">
              <a:extLst>
                <a:ext uri="{FF2B5EF4-FFF2-40B4-BE49-F238E27FC236}">
                  <a16:creationId xmlns:a16="http://schemas.microsoft.com/office/drawing/2014/main" id="{0DBAEB10-277B-4971-8142-BEEFC975B9CE}"/>
                </a:ext>
              </a:extLst>
            </p:cNvPr>
            <p:cNvSpPr/>
            <p:nvPr/>
          </p:nvSpPr>
          <p:spPr>
            <a:xfrm>
              <a:off x="6882923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0692E679-4874-41F4-BFFA-4695ED760DCD}"/>
                </a:ext>
              </a:extLst>
            </p:cNvPr>
            <p:cNvSpPr/>
            <p:nvPr/>
          </p:nvSpPr>
          <p:spPr>
            <a:xfrm>
              <a:off x="5814021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9" name="타원 158">
              <a:extLst>
                <a:ext uri="{FF2B5EF4-FFF2-40B4-BE49-F238E27FC236}">
                  <a16:creationId xmlns:a16="http://schemas.microsoft.com/office/drawing/2014/main" id="{61D08D3D-FE9F-4508-9488-B0105BC31952}"/>
                </a:ext>
              </a:extLst>
            </p:cNvPr>
            <p:cNvSpPr/>
            <p:nvPr/>
          </p:nvSpPr>
          <p:spPr>
            <a:xfrm>
              <a:off x="5814021" y="429157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0" name="타원 159">
              <a:extLst>
                <a:ext uri="{FF2B5EF4-FFF2-40B4-BE49-F238E27FC236}">
                  <a16:creationId xmlns:a16="http://schemas.microsoft.com/office/drawing/2014/main" id="{DC9A438F-A8E8-492B-A889-DE3F59682D21}"/>
                </a:ext>
              </a:extLst>
            </p:cNvPr>
            <p:cNvSpPr/>
            <p:nvPr/>
          </p:nvSpPr>
          <p:spPr>
            <a:xfrm>
              <a:off x="6882922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1" name="타원 160">
              <a:extLst>
                <a:ext uri="{FF2B5EF4-FFF2-40B4-BE49-F238E27FC236}">
                  <a16:creationId xmlns:a16="http://schemas.microsoft.com/office/drawing/2014/main" id="{C01A5EA6-469B-491C-9093-F1E3C3445464}"/>
                </a:ext>
              </a:extLst>
            </p:cNvPr>
            <p:cNvSpPr/>
            <p:nvPr/>
          </p:nvSpPr>
          <p:spPr>
            <a:xfrm>
              <a:off x="5814021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9F13BDDA-0FF2-4744-81B3-2BF71AD12CFA}"/>
                </a:ext>
              </a:extLst>
            </p:cNvPr>
            <p:cNvSpPr/>
            <p:nvPr/>
          </p:nvSpPr>
          <p:spPr>
            <a:xfrm>
              <a:off x="6871083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63" name="그룹 162">
            <a:extLst>
              <a:ext uri="{FF2B5EF4-FFF2-40B4-BE49-F238E27FC236}">
                <a16:creationId xmlns:a16="http://schemas.microsoft.com/office/drawing/2014/main" id="{99373C55-7C60-4822-AA1C-DD65589EF29B}"/>
              </a:ext>
            </a:extLst>
          </p:cNvPr>
          <p:cNvGrpSpPr/>
          <p:nvPr/>
        </p:nvGrpSpPr>
        <p:grpSpPr>
          <a:xfrm>
            <a:off x="6998559" y="4500524"/>
            <a:ext cx="1748590" cy="1661993"/>
            <a:chOff x="3785937" y="4929384"/>
            <a:chExt cx="1748590" cy="1661993"/>
          </a:xfrm>
        </p:grpSpPr>
        <p:sp>
          <p:nvSpPr>
            <p:cNvPr id="164" name="사각형: 둥근 모서리 163">
              <a:extLst>
                <a:ext uri="{FF2B5EF4-FFF2-40B4-BE49-F238E27FC236}">
                  <a16:creationId xmlns:a16="http://schemas.microsoft.com/office/drawing/2014/main" id="{EB0E4EF0-AF24-4CC8-BFA2-B336CD3C4ACE}"/>
                </a:ext>
              </a:extLst>
            </p:cNvPr>
            <p:cNvSpPr/>
            <p:nvPr/>
          </p:nvSpPr>
          <p:spPr>
            <a:xfrm>
              <a:off x="3785937" y="4929384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65" name="타원 164">
              <a:extLst>
                <a:ext uri="{FF2B5EF4-FFF2-40B4-BE49-F238E27FC236}">
                  <a16:creationId xmlns:a16="http://schemas.microsoft.com/office/drawing/2014/main" id="{BB5A9221-50C3-4A8C-AA0C-0DB8DC69FE3F}"/>
                </a:ext>
              </a:extLst>
            </p:cNvPr>
            <p:cNvSpPr/>
            <p:nvPr/>
          </p:nvSpPr>
          <p:spPr>
            <a:xfrm>
              <a:off x="4465625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6" name="타원 165">
              <a:extLst>
                <a:ext uri="{FF2B5EF4-FFF2-40B4-BE49-F238E27FC236}">
                  <a16:creationId xmlns:a16="http://schemas.microsoft.com/office/drawing/2014/main" id="{6259F0B9-1C40-49CA-8345-44E8C7BFE14D}"/>
                </a:ext>
              </a:extLst>
            </p:cNvPr>
            <p:cNvSpPr/>
            <p:nvPr/>
          </p:nvSpPr>
          <p:spPr>
            <a:xfrm>
              <a:off x="4459705" y="502848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9F074148-8AE6-4C1A-8219-8FA98845ACB4}"/>
                </a:ext>
              </a:extLst>
            </p:cNvPr>
            <p:cNvSpPr/>
            <p:nvPr/>
          </p:nvSpPr>
          <p:spPr>
            <a:xfrm>
              <a:off x="4465625" y="608225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25005B91-7B7D-452F-943A-95ECB4DD7DCA}"/>
                </a:ext>
              </a:extLst>
            </p:cNvPr>
            <p:cNvSpPr/>
            <p:nvPr/>
          </p:nvSpPr>
          <p:spPr>
            <a:xfrm>
              <a:off x="5000076" y="556917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69" name="타원 168">
              <a:extLst>
                <a:ext uri="{FF2B5EF4-FFF2-40B4-BE49-F238E27FC236}">
                  <a16:creationId xmlns:a16="http://schemas.microsoft.com/office/drawing/2014/main" id="{1CFDFBCB-82A9-4FB4-A84F-20C75FDBD500}"/>
                </a:ext>
              </a:extLst>
            </p:cNvPr>
            <p:cNvSpPr/>
            <p:nvPr/>
          </p:nvSpPr>
          <p:spPr>
            <a:xfrm>
              <a:off x="3931174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0" name="타원 169">
              <a:extLst>
                <a:ext uri="{FF2B5EF4-FFF2-40B4-BE49-F238E27FC236}">
                  <a16:creationId xmlns:a16="http://schemas.microsoft.com/office/drawing/2014/main" id="{5ED83222-A909-439D-A56F-F8857AA09A63}"/>
                </a:ext>
              </a:extLst>
            </p:cNvPr>
            <p:cNvSpPr/>
            <p:nvPr/>
          </p:nvSpPr>
          <p:spPr>
            <a:xfrm>
              <a:off x="3931174" y="608225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1" name="타원 170">
              <a:extLst>
                <a:ext uri="{FF2B5EF4-FFF2-40B4-BE49-F238E27FC236}">
                  <a16:creationId xmlns:a16="http://schemas.microsoft.com/office/drawing/2014/main" id="{E0D14D7F-7FE7-4EB0-A060-B9CF095C8639}"/>
                </a:ext>
              </a:extLst>
            </p:cNvPr>
            <p:cNvSpPr/>
            <p:nvPr/>
          </p:nvSpPr>
          <p:spPr>
            <a:xfrm>
              <a:off x="5000075" y="6080276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2" name="타원 171">
              <a:extLst>
                <a:ext uri="{FF2B5EF4-FFF2-40B4-BE49-F238E27FC236}">
                  <a16:creationId xmlns:a16="http://schemas.microsoft.com/office/drawing/2014/main" id="{12A60787-D2BD-4917-9A95-38976038A497}"/>
                </a:ext>
              </a:extLst>
            </p:cNvPr>
            <p:cNvSpPr/>
            <p:nvPr/>
          </p:nvSpPr>
          <p:spPr>
            <a:xfrm>
              <a:off x="3931174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BE407933-5646-4878-9F77-389024237CEB}"/>
                </a:ext>
              </a:extLst>
            </p:cNvPr>
            <p:cNvSpPr/>
            <p:nvPr/>
          </p:nvSpPr>
          <p:spPr>
            <a:xfrm>
              <a:off x="4988236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74" name="그룹 173">
            <a:extLst>
              <a:ext uri="{FF2B5EF4-FFF2-40B4-BE49-F238E27FC236}">
                <a16:creationId xmlns:a16="http://schemas.microsoft.com/office/drawing/2014/main" id="{B7EC73CC-B565-41C3-A091-CCC6A41522DC}"/>
              </a:ext>
            </a:extLst>
          </p:cNvPr>
          <p:cNvGrpSpPr/>
          <p:nvPr/>
        </p:nvGrpSpPr>
        <p:grpSpPr>
          <a:xfrm>
            <a:off x="8881406" y="4497813"/>
            <a:ext cx="1748590" cy="1661993"/>
            <a:chOff x="5668784" y="4926673"/>
            <a:chExt cx="1748590" cy="1661993"/>
          </a:xfrm>
        </p:grpSpPr>
        <p:sp>
          <p:nvSpPr>
            <p:cNvPr id="175" name="사각형: 둥근 모서리 174">
              <a:extLst>
                <a:ext uri="{FF2B5EF4-FFF2-40B4-BE49-F238E27FC236}">
                  <a16:creationId xmlns:a16="http://schemas.microsoft.com/office/drawing/2014/main" id="{DB4926BD-549D-4E8F-A7FB-9203CAFB6A3E}"/>
                </a:ext>
              </a:extLst>
            </p:cNvPr>
            <p:cNvSpPr/>
            <p:nvPr/>
          </p:nvSpPr>
          <p:spPr>
            <a:xfrm>
              <a:off x="5668784" y="4926673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76" name="타원 175">
              <a:extLst>
                <a:ext uri="{FF2B5EF4-FFF2-40B4-BE49-F238E27FC236}">
                  <a16:creationId xmlns:a16="http://schemas.microsoft.com/office/drawing/2014/main" id="{E1A4C87D-CC34-4446-81F0-2BBBC0A6D5F0}"/>
                </a:ext>
              </a:extLst>
            </p:cNvPr>
            <p:cNvSpPr/>
            <p:nvPr/>
          </p:nvSpPr>
          <p:spPr>
            <a:xfrm>
              <a:off x="6348472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7" name="타원 176">
              <a:extLst>
                <a:ext uri="{FF2B5EF4-FFF2-40B4-BE49-F238E27FC236}">
                  <a16:creationId xmlns:a16="http://schemas.microsoft.com/office/drawing/2014/main" id="{80C6D63B-46C6-4717-8661-0BA0D2FBD0E0}"/>
                </a:ext>
              </a:extLst>
            </p:cNvPr>
            <p:cNvSpPr/>
            <p:nvPr/>
          </p:nvSpPr>
          <p:spPr>
            <a:xfrm>
              <a:off x="6342552" y="502576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8" name="타원 177">
              <a:extLst>
                <a:ext uri="{FF2B5EF4-FFF2-40B4-BE49-F238E27FC236}">
                  <a16:creationId xmlns:a16="http://schemas.microsoft.com/office/drawing/2014/main" id="{E586B3C1-CC3C-4BD8-818C-734DDC91D10F}"/>
                </a:ext>
              </a:extLst>
            </p:cNvPr>
            <p:cNvSpPr/>
            <p:nvPr/>
          </p:nvSpPr>
          <p:spPr>
            <a:xfrm>
              <a:off x="6348472" y="607954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8EBCA5D4-F46B-4072-9850-C2D5C42394A1}"/>
                </a:ext>
              </a:extLst>
            </p:cNvPr>
            <p:cNvSpPr/>
            <p:nvPr/>
          </p:nvSpPr>
          <p:spPr>
            <a:xfrm>
              <a:off x="6882923" y="556646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B0BDC57-151B-454C-91DB-ADA915A7C2FA}"/>
                </a:ext>
              </a:extLst>
            </p:cNvPr>
            <p:cNvSpPr/>
            <p:nvPr/>
          </p:nvSpPr>
          <p:spPr>
            <a:xfrm>
              <a:off x="5814021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1" name="타원 180">
              <a:extLst>
                <a:ext uri="{FF2B5EF4-FFF2-40B4-BE49-F238E27FC236}">
                  <a16:creationId xmlns:a16="http://schemas.microsoft.com/office/drawing/2014/main" id="{D1D12BCA-FF01-4317-8B3F-C447C32C94E5}"/>
                </a:ext>
              </a:extLst>
            </p:cNvPr>
            <p:cNvSpPr/>
            <p:nvPr/>
          </p:nvSpPr>
          <p:spPr>
            <a:xfrm>
              <a:off x="5814021" y="6079548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2" name="타원 181">
              <a:extLst>
                <a:ext uri="{FF2B5EF4-FFF2-40B4-BE49-F238E27FC236}">
                  <a16:creationId xmlns:a16="http://schemas.microsoft.com/office/drawing/2014/main" id="{8B8F2E02-D5CD-45F8-881E-31CC5B1F7EF8}"/>
                </a:ext>
              </a:extLst>
            </p:cNvPr>
            <p:cNvSpPr/>
            <p:nvPr/>
          </p:nvSpPr>
          <p:spPr>
            <a:xfrm>
              <a:off x="6882922" y="607756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3" name="타원 182">
              <a:extLst>
                <a:ext uri="{FF2B5EF4-FFF2-40B4-BE49-F238E27FC236}">
                  <a16:creationId xmlns:a16="http://schemas.microsoft.com/office/drawing/2014/main" id="{E777D9A7-CEE7-476E-A4FA-0B256B760811}"/>
                </a:ext>
              </a:extLst>
            </p:cNvPr>
            <p:cNvSpPr/>
            <p:nvPr/>
          </p:nvSpPr>
          <p:spPr>
            <a:xfrm>
              <a:off x="5814021" y="502576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4" name="타원 183">
              <a:extLst>
                <a:ext uri="{FF2B5EF4-FFF2-40B4-BE49-F238E27FC236}">
                  <a16:creationId xmlns:a16="http://schemas.microsoft.com/office/drawing/2014/main" id="{ADEF59AB-ABBA-4496-9485-0218780FE1F0}"/>
                </a:ext>
              </a:extLst>
            </p:cNvPr>
            <p:cNvSpPr/>
            <p:nvPr/>
          </p:nvSpPr>
          <p:spPr>
            <a:xfrm>
              <a:off x="6871083" y="5025768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3C5F6C5-121F-40E6-8CCE-4D9615C69476}"/>
              </a:ext>
            </a:extLst>
          </p:cNvPr>
          <p:cNvSpPr txBox="1"/>
          <p:nvPr/>
        </p:nvSpPr>
        <p:spPr>
          <a:xfrm>
            <a:off x="2414726" y="159798"/>
            <a:ext cx="7362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구현 내용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3CC1C8-7EA7-4B50-9919-7952AE01C2A3}"/>
              </a:ext>
            </a:extLst>
          </p:cNvPr>
          <p:cNvSpPr txBox="1"/>
          <p:nvPr/>
        </p:nvSpPr>
        <p:spPr>
          <a:xfrm>
            <a:off x="272716" y="1226312"/>
            <a:ext cx="116305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규칙설명</a:t>
            </a:r>
            <a:endParaRPr lang="en-US" altLang="ko-KR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3600" dirty="0">
                <a:latin typeface="a어린왕자L" panose="02020600000000000000" pitchFamily="18" charset="-127"/>
                <a:ea typeface="a어린왕자L" panose="02020600000000000000" pitchFamily="18" charset="-127"/>
              </a:rPr>
              <a:t>   </a:t>
            </a: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EB42175-0BC5-48B7-93B6-5C8367F6A32D}"/>
              </a:ext>
            </a:extLst>
          </p:cNvPr>
          <p:cNvGrpSpPr/>
          <p:nvPr/>
        </p:nvGrpSpPr>
        <p:grpSpPr>
          <a:xfrm>
            <a:off x="882316" y="2703640"/>
            <a:ext cx="1748590" cy="1661993"/>
            <a:chOff x="3785937" y="3138699"/>
            <a:chExt cx="1748590" cy="166199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6CD4D4A6-5DD1-4762-A44B-1E7757475EC5}"/>
                </a:ext>
              </a:extLst>
            </p:cNvPr>
            <p:cNvSpPr/>
            <p:nvPr/>
          </p:nvSpPr>
          <p:spPr>
            <a:xfrm>
              <a:off x="3785937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28C23EF-BCCC-4D69-9F11-4FC652FE5342}"/>
                </a:ext>
              </a:extLst>
            </p:cNvPr>
            <p:cNvSpPr/>
            <p:nvPr/>
          </p:nvSpPr>
          <p:spPr>
            <a:xfrm>
              <a:off x="4465625" y="3778490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5D018F3-B041-42D7-9AA3-0D408F416949}"/>
                </a:ext>
              </a:extLst>
            </p:cNvPr>
            <p:cNvSpPr/>
            <p:nvPr/>
          </p:nvSpPr>
          <p:spPr>
            <a:xfrm>
              <a:off x="4459705" y="323779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0DD1D994-45C3-4F45-BD34-CE20BBB710ED}"/>
                </a:ext>
              </a:extLst>
            </p:cNvPr>
            <p:cNvSpPr/>
            <p:nvPr/>
          </p:nvSpPr>
          <p:spPr>
            <a:xfrm>
              <a:off x="4465625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F1A1CC3-6DB6-47B2-9382-581D4A20CFD4}"/>
                </a:ext>
              </a:extLst>
            </p:cNvPr>
            <p:cNvSpPr/>
            <p:nvPr/>
          </p:nvSpPr>
          <p:spPr>
            <a:xfrm>
              <a:off x="5000076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BDBA1E1-66CF-426B-BA20-A4C059F83792}"/>
                </a:ext>
              </a:extLst>
            </p:cNvPr>
            <p:cNvSpPr/>
            <p:nvPr/>
          </p:nvSpPr>
          <p:spPr>
            <a:xfrm>
              <a:off x="3931174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5918F708-06B7-4B5F-9F22-4CD5E1A86805}"/>
                </a:ext>
              </a:extLst>
            </p:cNvPr>
            <p:cNvSpPr/>
            <p:nvPr/>
          </p:nvSpPr>
          <p:spPr>
            <a:xfrm>
              <a:off x="3931174" y="4291574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C546710-B610-43EC-8053-A60A524F1B1B}"/>
                </a:ext>
              </a:extLst>
            </p:cNvPr>
            <p:cNvSpPr/>
            <p:nvPr/>
          </p:nvSpPr>
          <p:spPr>
            <a:xfrm>
              <a:off x="5000075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ACC43A2A-C5A5-4629-88B1-609046793F81}"/>
                </a:ext>
              </a:extLst>
            </p:cNvPr>
            <p:cNvSpPr/>
            <p:nvPr/>
          </p:nvSpPr>
          <p:spPr>
            <a:xfrm>
              <a:off x="3931174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593EC21-2815-4784-BC0E-1624D95447E7}"/>
                </a:ext>
              </a:extLst>
            </p:cNvPr>
            <p:cNvSpPr/>
            <p:nvPr/>
          </p:nvSpPr>
          <p:spPr>
            <a:xfrm>
              <a:off x="4988236" y="323779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FAB299-2925-4033-BE73-04645828B758}"/>
              </a:ext>
            </a:extLst>
          </p:cNvPr>
          <p:cNvGrpSpPr/>
          <p:nvPr/>
        </p:nvGrpSpPr>
        <p:grpSpPr>
          <a:xfrm>
            <a:off x="2765163" y="2703640"/>
            <a:ext cx="1748590" cy="1661993"/>
            <a:chOff x="5668784" y="3138699"/>
            <a:chExt cx="1748590" cy="1661993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AA3D13EB-FA9C-4F18-A193-0FDB8ABB9C02}"/>
                </a:ext>
              </a:extLst>
            </p:cNvPr>
            <p:cNvSpPr/>
            <p:nvPr/>
          </p:nvSpPr>
          <p:spPr>
            <a:xfrm>
              <a:off x="5668784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4903145-8AD2-43EB-B270-31943C060277}"/>
                </a:ext>
              </a:extLst>
            </p:cNvPr>
            <p:cNvSpPr/>
            <p:nvPr/>
          </p:nvSpPr>
          <p:spPr>
            <a:xfrm>
              <a:off x="6348472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C8BE98E5-B8FB-4A13-B7B1-46BA4CF2C5D4}"/>
                </a:ext>
              </a:extLst>
            </p:cNvPr>
            <p:cNvSpPr/>
            <p:nvPr/>
          </p:nvSpPr>
          <p:spPr>
            <a:xfrm>
              <a:off x="6342552" y="323779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F1D21467-3138-4A75-B3D7-4069F76F8790}"/>
                </a:ext>
              </a:extLst>
            </p:cNvPr>
            <p:cNvSpPr/>
            <p:nvPr/>
          </p:nvSpPr>
          <p:spPr>
            <a:xfrm>
              <a:off x="6348472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415740A5-C709-4281-96AC-6965B1D49F3E}"/>
                </a:ext>
              </a:extLst>
            </p:cNvPr>
            <p:cNvSpPr/>
            <p:nvPr/>
          </p:nvSpPr>
          <p:spPr>
            <a:xfrm>
              <a:off x="6882923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29C5D75A-DCCA-4A29-9961-87C4D7F558D9}"/>
                </a:ext>
              </a:extLst>
            </p:cNvPr>
            <p:cNvSpPr/>
            <p:nvPr/>
          </p:nvSpPr>
          <p:spPr>
            <a:xfrm>
              <a:off x="5814021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BB0C9E62-D5A1-447B-AFD5-C4663E178AA0}"/>
                </a:ext>
              </a:extLst>
            </p:cNvPr>
            <p:cNvSpPr/>
            <p:nvPr/>
          </p:nvSpPr>
          <p:spPr>
            <a:xfrm>
              <a:off x="5814021" y="429157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47CCB92-7C3C-4D72-80D4-2F0CFF850611}"/>
                </a:ext>
              </a:extLst>
            </p:cNvPr>
            <p:cNvSpPr/>
            <p:nvPr/>
          </p:nvSpPr>
          <p:spPr>
            <a:xfrm>
              <a:off x="6882922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27E7918A-E105-4C63-ABF3-5C4E3B9568C7}"/>
                </a:ext>
              </a:extLst>
            </p:cNvPr>
            <p:cNvSpPr/>
            <p:nvPr/>
          </p:nvSpPr>
          <p:spPr>
            <a:xfrm>
              <a:off x="5814021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61648A1-F5C8-456C-A20B-BE58648270DE}"/>
                </a:ext>
              </a:extLst>
            </p:cNvPr>
            <p:cNvSpPr/>
            <p:nvPr/>
          </p:nvSpPr>
          <p:spPr>
            <a:xfrm>
              <a:off x="6871083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A1BFE72-06B5-4BEF-A09C-106DA06F685D}"/>
              </a:ext>
            </a:extLst>
          </p:cNvPr>
          <p:cNvGrpSpPr/>
          <p:nvPr/>
        </p:nvGrpSpPr>
        <p:grpSpPr>
          <a:xfrm>
            <a:off x="882316" y="4494325"/>
            <a:ext cx="1748590" cy="1661993"/>
            <a:chOff x="3785937" y="4929384"/>
            <a:chExt cx="1748590" cy="1661993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B3B7D84B-3E3D-4DB6-B41B-620A3E4258B0}"/>
                </a:ext>
              </a:extLst>
            </p:cNvPr>
            <p:cNvSpPr/>
            <p:nvPr/>
          </p:nvSpPr>
          <p:spPr>
            <a:xfrm>
              <a:off x="3785937" y="4929384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D0B89B4-C97B-4526-9DE7-75F21336E3CB}"/>
                </a:ext>
              </a:extLst>
            </p:cNvPr>
            <p:cNvSpPr/>
            <p:nvPr/>
          </p:nvSpPr>
          <p:spPr>
            <a:xfrm>
              <a:off x="4465625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B93EF76-04A0-43D1-A96A-342CFA85BE36}"/>
                </a:ext>
              </a:extLst>
            </p:cNvPr>
            <p:cNvSpPr/>
            <p:nvPr/>
          </p:nvSpPr>
          <p:spPr>
            <a:xfrm>
              <a:off x="4459705" y="502848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3CA0EA1-B06E-4805-B495-1526CF738146}"/>
                </a:ext>
              </a:extLst>
            </p:cNvPr>
            <p:cNvSpPr/>
            <p:nvPr/>
          </p:nvSpPr>
          <p:spPr>
            <a:xfrm>
              <a:off x="4465625" y="608225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F097FB1-40BE-41BD-9478-64840970B31F}"/>
                </a:ext>
              </a:extLst>
            </p:cNvPr>
            <p:cNvSpPr/>
            <p:nvPr/>
          </p:nvSpPr>
          <p:spPr>
            <a:xfrm>
              <a:off x="5000076" y="556917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B8583755-C007-4DFE-B345-BAA6151312EB}"/>
                </a:ext>
              </a:extLst>
            </p:cNvPr>
            <p:cNvSpPr/>
            <p:nvPr/>
          </p:nvSpPr>
          <p:spPr>
            <a:xfrm>
              <a:off x="3931174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EC4106B-9C40-439D-A07A-B3B482B3D054}"/>
                </a:ext>
              </a:extLst>
            </p:cNvPr>
            <p:cNvSpPr/>
            <p:nvPr/>
          </p:nvSpPr>
          <p:spPr>
            <a:xfrm>
              <a:off x="3931174" y="608225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35CC787D-ACB1-4FE9-B78B-5EB4FF927410}"/>
                </a:ext>
              </a:extLst>
            </p:cNvPr>
            <p:cNvSpPr/>
            <p:nvPr/>
          </p:nvSpPr>
          <p:spPr>
            <a:xfrm>
              <a:off x="5000075" y="6080276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4BD3F9B-B445-46E5-8761-7A5785ADA37D}"/>
                </a:ext>
              </a:extLst>
            </p:cNvPr>
            <p:cNvSpPr/>
            <p:nvPr/>
          </p:nvSpPr>
          <p:spPr>
            <a:xfrm>
              <a:off x="3931174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9B290C70-EE9F-4145-8A2C-625A1BB91725}"/>
                </a:ext>
              </a:extLst>
            </p:cNvPr>
            <p:cNvSpPr/>
            <p:nvPr/>
          </p:nvSpPr>
          <p:spPr>
            <a:xfrm>
              <a:off x="4988236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23C4A6F-157E-4B71-AAE5-B0B0E3D20AB4}"/>
              </a:ext>
            </a:extLst>
          </p:cNvPr>
          <p:cNvGrpSpPr/>
          <p:nvPr/>
        </p:nvGrpSpPr>
        <p:grpSpPr>
          <a:xfrm>
            <a:off x="2765163" y="4491614"/>
            <a:ext cx="1748590" cy="1661993"/>
            <a:chOff x="5668784" y="4926673"/>
            <a:chExt cx="1748590" cy="1661993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2F6074B8-5C36-4FF3-BCF9-4DDBD70341AC}"/>
                </a:ext>
              </a:extLst>
            </p:cNvPr>
            <p:cNvSpPr/>
            <p:nvPr/>
          </p:nvSpPr>
          <p:spPr>
            <a:xfrm>
              <a:off x="5668784" y="4926673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3EFA5EC1-8379-4FC3-8BFE-7EF43FC56E19}"/>
                </a:ext>
              </a:extLst>
            </p:cNvPr>
            <p:cNvSpPr/>
            <p:nvPr/>
          </p:nvSpPr>
          <p:spPr>
            <a:xfrm>
              <a:off x="6348472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B985F06A-2016-4E4F-BF3E-FA8112A322A7}"/>
                </a:ext>
              </a:extLst>
            </p:cNvPr>
            <p:cNvSpPr/>
            <p:nvPr/>
          </p:nvSpPr>
          <p:spPr>
            <a:xfrm>
              <a:off x="6342552" y="502576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5003F05-F0A8-4C42-9BC0-3F03EA10FCC5}"/>
                </a:ext>
              </a:extLst>
            </p:cNvPr>
            <p:cNvSpPr/>
            <p:nvPr/>
          </p:nvSpPr>
          <p:spPr>
            <a:xfrm>
              <a:off x="6348472" y="607954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ED08ABE8-8359-4E78-A942-B7670C57A4E2}"/>
                </a:ext>
              </a:extLst>
            </p:cNvPr>
            <p:cNvSpPr/>
            <p:nvPr/>
          </p:nvSpPr>
          <p:spPr>
            <a:xfrm>
              <a:off x="6882923" y="556646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DABD3E04-45C8-4375-839F-E3322B367682}"/>
                </a:ext>
              </a:extLst>
            </p:cNvPr>
            <p:cNvSpPr/>
            <p:nvPr/>
          </p:nvSpPr>
          <p:spPr>
            <a:xfrm>
              <a:off x="5814021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526B553-47B1-417F-A03D-FC18C7964B87}"/>
                </a:ext>
              </a:extLst>
            </p:cNvPr>
            <p:cNvSpPr/>
            <p:nvPr/>
          </p:nvSpPr>
          <p:spPr>
            <a:xfrm>
              <a:off x="5814021" y="6079548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D0EA3184-67CD-4D2C-BD07-6A872702088E}"/>
                </a:ext>
              </a:extLst>
            </p:cNvPr>
            <p:cNvSpPr/>
            <p:nvPr/>
          </p:nvSpPr>
          <p:spPr>
            <a:xfrm>
              <a:off x="6882922" y="607756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8E656451-853A-4086-A42D-30640BA09733}"/>
                </a:ext>
              </a:extLst>
            </p:cNvPr>
            <p:cNvSpPr/>
            <p:nvPr/>
          </p:nvSpPr>
          <p:spPr>
            <a:xfrm>
              <a:off x="5814021" y="502576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645CB0B7-9943-4CF7-A10E-92E8BBE0E857}"/>
                </a:ext>
              </a:extLst>
            </p:cNvPr>
            <p:cNvSpPr/>
            <p:nvPr/>
          </p:nvSpPr>
          <p:spPr>
            <a:xfrm>
              <a:off x="6871083" y="5025768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F6B85CDB-A5F9-4679-BD56-91B88551DB9D}"/>
              </a:ext>
            </a:extLst>
          </p:cNvPr>
          <p:cNvSpPr txBox="1"/>
          <p:nvPr/>
        </p:nvSpPr>
        <p:spPr>
          <a:xfrm>
            <a:off x="1320513" y="2652229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AD453D8-5CF9-4BCD-93C6-261797FA4371}"/>
              </a:ext>
            </a:extLst>
          </p:cNvPr>
          <p:cNvSpPr txBox="1"/>
          <p:nvPr/>
        </p:nvSpPr>
        <p:spPr>
          <a:xfrm>
            <a:off x="3141677" y="2657511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F0B06F2-424E-439C-8EB7-FE6496D4467F}"/>
              </a:ext>
            </a:extLst>
          </p:cNvPr>
          <p:cNvSpPr txBox="1"/>
          <p:nvPr/>
        </p:nvSpPr>
        <p:spPr>
          <a:xfrm>
            <a:off x="1320513" y="4424544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743506B-8C6E-4BED-BA44-BB9A2809E235}"/>
              </a:ext>
            </a:extLst>
          </p:cNvPr>
          <p:cNvSpPr txBox="1"/>
          <p:nvPr/>
        </p:nvSpPr>
        <p:spPr>
          <a:xfrm>
            <a:off x="3128209" y="4464728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84925C8-7477-43B8-A645-DFA4DB4F5369}"/>
              </a:ext>
            </a:extLst>
          </p:cNvPr>
          <p:cNvSpPr txBox="1"/>
          <p:nvPr/>
        </p:nvSpPr>
        <p:spPr>
          <a:xfrm>
            <a:off x="6719758" y="2703640"/>
            <a:ext cx="4262667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5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</a:t>
            </a:r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or </a:t>
            </a:r>
            <a:r>
              <a:rPr lang="en-US" altLang="ko-KR" sz="115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</a:t>
            </a:r>
          </a:p>
          <a:p>
            <a:pPr algn="ctr"/>
            <a:r>
              <a:rPr lang="en-US" altLang="ko-KR" sz="7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‘'3'’</a:t>
            </a:r>
            <a:endParaRPr lang="ko-KR" altLang="en-US" sz="7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7962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C5F6C5-121F-40E6-8CCE-4D9615C69476}"/>
              </a:ext>
            </a:extLst>
          </p:cNvPr>
          <p:cNvSpPr txBox="1"/>
          <p:nvPr/>
        </p:nvSpPr>
        <p:spPr>
          <a:xfrm>
            <a:off x="2414726" y="159798"/>
            <a:ext cx="73625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6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구현 내용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3CC1C8-7EA7-4B50-9919-7952AE01C2A3}"/>
              </a:ext>
            </a:extLst>
          </p:cNvPr>
          <p:cNvSpPr txBox="1"/>
          <p:nvPr/>
        </p:nvSpPr>
        <p:spPr>
          <a:xfrm>
            <a:off x="272716" y="1226312"/>
            <a:ext cx="116305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규칙설명</a:t>
            </a:r>
            <a:endParaRPr lang="en-US" altLang="ko-KR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3600" dirty="0">
                <a:latin typeface="a어린왕자L" panose="02020600000000000000" pitchFamily="18" charset="-127"/>
                <a:ea typeface="a어린왕자L" panose="02020600000000000000" pitchFamily="18" charset="-127"/>
              </a:rPr>
              <a:t>   </a:t>
            </a:r>
            <a:endParaRPr lang="en-US" altLang="ko-KR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EEB42175-0BC5-48B7-93B6-5C8367F6A32D}"/>
              </a:ext>
            </a:extLst>
          </p:cNvPr>
          <p:cNvGrpSpPr/>
          <p:nvPr/>
        </p:nvGrpSpPr>
        <p:grpSpPr>
          <a:xfrm>
            <a:off x="882316" y="2703640"/>
            <a:ext cx="1748590" cy="1661993"/>
            <a:chOff x="3785937" y="3138699"/>
            <a:chExt cx="1748590" cy="166199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6CD4D4A6-5DD1-4762-A44B-1E7757475EC5}"/>
                </a:ext>
              </a:extLst>
            </p:cNvPr>
            <p:cNvSpPr/>
            <p:nvPr/>
          </p:nvSpPr>
          <p:spPr>
            <a:xfrm>
              <a:off x="3785937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28C23EF-BCCC-4D69-9F11-4FC652FE5342}"/>
                </a:ext>
              </a:extLst>
            </p:cNvPr>
            <p:cNvSpPr/>
            <p:nvPr/>
          </p:nvSpPr>
          <p:spPr>
            <a:xfrm>
              <a:off x="4465625" y="3778490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5D018F3-B041-42D7-9AA3-0D408F416949}"/>
                </a:ext>
              </a:extLst>
            </p:cNvPr>
            <p:cNvSpPr/>
            <p:nvPr/>
          </p:nvSpPr>
          <p:spPr>
            <a:xfrm>
              <a:off x="4459705" y="323779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0DD1D994-45C3-4F45-BD34-CE20BBB710ED}"/>
                </a:ext>
              </a:extLst>
            </p:cNvPr>
            <p:cNvSpPr/>
            <p:nvPr/>
          </p:nvSpPr>
          <p:spPr>
            <a:xfrm>
              <a:off x="4465625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DF1A1CC3-6DB6-47B2-9382-581D4A20CFD4}"/>
                </a:ext>
              </a:extLst>
            </p:cNvPr>
            <p:cNvSpPr/>
            <p:nvPr/>
          </p:nvSpPr>
          <p:spPr>
            <a:xfrm>
              <a:off x="5000076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1BDBA1E1-66CF-426B-BA20-A4C059F83792}"/>
                </a:ext>
              </a:extLst>
            </p:cNvPr>
            <p:cNvSpPr/>
            <p:nvPr/>
          </p:nvSpPr>
          <p:spPr>
            <a:xfrm>
              <a:off x="3931174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5918F708-06B7-4B5F-9F22-4CD5E1A86805}"/>
                </a:ext>
              </a:extLst>
            </p:cNvPr>
            <p:cNvSpPr/>
            <p:nvPr/>
          </p:nvSpPr>
          <p:spPr>
            <a:xfrm>
              <a:off x="3931174" y="4291574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8C546710-B610-43EC-8053-A60A524F1B1B}"/>
                </a:ext>
              </a:extLst>
            </p:cNvPr>
            <p:cNvSpPr/>
            <p:nvPr/>
          </p:nvSpPr>
          <p:spPr>
            <a:xfrm>
              <a:off x="5000075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ACC43A2A-C5A5-4629-88B1-609046793F81}"/>
                </a:ext>
              </a:extLst>
            </p:cNvPr>
            <p:cNvSpPr/>
            <p:nvPr/>
          </p:nvSpPr>
          <p:spPr>
            <a:xfrm>
              <a:off x="3931174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593EC21-2815-4784-BC0E-1624D95447E7}"/>
                </a:ext>
              </a:extLst>
            </p:cNvPr>
            <p:cNvSpPr/>
            <p:nvPr/>
          </p:nvSpPr>
          <p:spPr>
            <a:xfrm>
              <a:off x="4988236" y="323779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1FAB299-2925-4033-BE73-04645828B758}"/>
              </a:ext>
            </a:extLst>
          </p:cNvPr>
          <p:cNvGrpSpPr/>
          <p:nvPr/>
        </p:nvGrpSpPr>
        <p:grpSpPr>
          <a:xfrm>
            <a:off x="2765163" y="2703640"/>
            <a:ext cx="1748590" cy="1661993"/>
            <a:chOff x="5668784" y="3138699"/>
            <a:chExt cx="1748590" cy="1661993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AA3D13EB-FA9C-4F18-A193-0FDB8ABB9C02}"/>
                </a:ext>
              </a:extLst>
            </p:cNvPr>
            <p:cNvSpPr/>
            <p:nvPr/>
          </p:nvSpPr>
          <p:spPr>
            <a:xfrm>
              <a:off x="5668784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4903145-8AD2-43EB-B270-31943C060277}"/>
                </a:ext>
              </a:extLst>
            </p:cNvPr>
            <p:cNvSpPr/>
            <p:nvPr/>
          </p:nvSpPr>
          <p:spPr>
            <a:xfrm>
              <a:off x="6348472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C8BE98E5-B8FB-4A13-B7B1-46BA4CF2C5D4}"/>
                </a:ext>
              </a:extLst>
            </p:cNvPr>
            <p:cNvSpPr/>
            <p:nvPr/>
          </p:nvSpPr>
          <p:spPr>
            <a:xfrm>
              <a:off x="6342552" y="323779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F1D21467-3138-4A75-B3D7-4069F76F8790}"/>
                </a:ext>
              </a:extLst>
            </p:cNvPr>
            <p:cNvSpPr/>
            <p:nvPr/>
          </p:nvSpPr>
          <p:spPr>
            <a:xfrm>
              <a:off x="6348472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415740A5-C709-4281-96AC-6965B1D49F3E}"/>
                </a:ext>
              </a:extLst>
            </p:cNvPr>
            <p:cNvSpPr/>
            <p:nvPr/>
          </p:nvSpPr>
          <p:spPr>
            <a:xfrm>
              <a:off x="6882923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29C5D75A-DCCA-4A29-9961-87C4D7F558D9}"/>
                </a:ext>
              </a:extLst>
            </p:cNvPr>
            <p:cNvSpPr/>
            <p:nvPr/>
          </p:nvSpPr>
          <p:spPr>
            <a:xfrm>
              <a:off x="5814021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BB0C9E62-D5A1-447B-AFD5-C4663E178AA0}"/>
                </a:ext>
              </a:extLst>
            </p:cNvPr>
            <p:cNvSpPr/>
            <p:nvPr/>
          </p:nvSpPr>
          <p:spPr>
            <a:xfrm>
              <a:off x="5814021" y="429157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47CCB92-7C3C-4D72-80D4-2F0CFF850611}"/>
                </a:ext>
              </a:extLst>
            </p:cNvPr>
            <p:cNvSpPr/>
            <p:nvPr/>
          </p:nvSpPr>
          <p:spPr>
            <a:xfrm>
              <a:off x="6882922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27E7918A-E105-4C63-ABF3-5C4E3B9568C7}"/>
                </a:ext>
              </a:extLst>
            </p:cNvPr>
            <p:cNvSpPr/>
            <p:nvPr/>
          </p:nvSpPr>
          <p:spPr>
            <a:xfrm>
              <a:off x="5814021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D61648A1-F5C8-456C-A20B-BE58648270DE}"/>
                </a:ext>
              </a:extLst>
            </p:cNvPr>
            <p:cNvSpPr/>
            <p:nvPr/>
          </p:nvSpPr>
          <p:spPr>
            <a:xfrm>
              <a:off x="6871083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A1BFE72-06B5-4BEF-A09C-106DA06F685D}"/>
              </a:ext>
            </a:extLst>
          </p:cNvPr>
          <p:cNvGrpSpPr/>
          <p:nvPr/>
        </p:nvGrpSpPr>
        <p:grpSpPr>
          <a:xfrm>
            <a:off x="882316" y="4494325"/>
            <a:ext cx="1748590" cy="1661993"/>
            <a:chOff x="3785937" y="4929384"/>
            <a:chExt cx="1748590" cy="1661993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B3B7D84B-3E3D-4DB6-B41B-620A3E4258B0}"/>
                </a:ext>
              </a:extLst>
            </p:cNvPr>
            <p:cNvSpPr/>
            <p:nvPr/>
          </p:nvSpPr>
          <p:spPr>
            <a:xfrm>
              <a:off x="3785937" y="4929384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D0B89B4-C97B-4526-9DE7-75F21336E3CB}"/>
                </a:ext>
              </a:extLst>
            </p:cNvPr>
            <p:cNvSpPr/>
            <p:nvPr/>
          </p:nvSpPr>
          <p:spPr>
            <a:xfrm>
              <a:off x="4465625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B93EF76-04A0-43D1-A96A-342CFA85BE36}"/>
                </a:ext>
              </a:extLst>
            </p:cNvPr>
            <p:cNvSpPr/>
            <p:nvPr/>
          </p:nvSpPr>
          <p:spPr>
            <a:xfrm>
              <a:off x="4459705" y="502848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3CA0EA1-B06E-4805-B495-1526CF738146}"/>
                </a:ext>
              </a:extLst>
            </p:cNvPr>
            <p:cNvSpPr/>
            <p:nvPr/>
          </p:nvSpPr>
          <p:spPr>
            <a:xfrm>
              <a:off x="4465625" y="608225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F097FB1-40BE-41BD-9478-64840970B31F}"/>
                </a:ext>
              </a:extLst>
            </p:cNvPr>
            <p:cNvSpPr/>
            <p:nvPr/>
          </p:nvSpPr>
          <p:spPr>
            <a:xfrm>
              <a:off x="5000076" y="556917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B8583755-C007-4DFE-B345-BAA6151312EB}"/>
                </a:ext>
              </a:extLst>
            </p:cNvPr>
            <p:cNvSpPr/>
            <p:nvPr/>
          </p:nvSpPr>
          <p:spPr>
            <a:xfrm>
              <a:off x="3931174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EC4106B-9C40-439D-A07A-B3B482B3D054}"/>
                </a:ext>
              </a:extLst>
            </p:cNvPr>
            <p:cNvSpPr/>
            <p:nvPr/>
          </p:nvSpPr>
          <p:spPr>
            <a:xfrm>
              <a:off x="3931174" y="608225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35CC787D-ACB1-4FE9-B78B-5EB4FF927410}"/>
                </a:ext>
              </a:extLst>
            </p:cNvPr>
            <p:cNvSpPr/>
            <p:nvPr/>
          </p:nvSpPr>
          <p:spPr>
            <a:xfrm>
              <a:off x="5000075" y="6080276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4BD3F9B-B445-46E5-8761-7A5785ADA37D}"/>
                </a:ext>
              </a:extLst>
            </p:cNvPr>
            <p:cNvSpPr/>
            <p:nvPr/>
          </p:nvSpPr>
          <p:spPr>
            <a:xfrm>
              <a:off x="3931174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9B290C70-EE9F-4145-8A2C-625A1BB91725}"/>
                </a:ext>
              </a:extLst>
            </p:cNvPr>
            <p:cNvSpPr/>
            <p:nvPr/>
          </p:nvSpPr>
          <p:spPr>
            <a:xfrm>
              <a:off x="4988236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23C4A6F-157E-4B71-AAE5-B0B0E3D20AB4}"/>
              </a:ext>
            </a:extLst>
          </p:cNvPr>
          <p:cNvGrpSpPr/>
          <p:nvPr/>
        </p:nvGrpSpPr>
        <p:grpSpPr>
          <a:xfrm>
            <a:off x="2765163" y="4491614"/>
            <a:ext cx="1748590" cy="1661993"/>
            <a:chOff x="5668784" y="4926673"/>
            <a:chExt cx="1748590" cy="1661993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2F6074B8-5C36-4FF3-BCF9-4DDBD70341AC}"/>
                </a:ext>
              </a:extLst>
            </p:cNvPr>
            <p:cNvSpPr/>
            <p:nvPr/>
          </p:nvSpPr>
          <p:spPr>
            <a:xfrm>
              <a:off x="5668784" y="4926673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3EFA5EC1-8379-4FC3-8BFE-7EF43FC56E19}"/>
                </a:ext>
              </a:extLst>
            </p:cNvPr>
            <p:cNvSpPr/>
            <p:nvPr/>
          </p:nvSpPr>
          <p:spPr>
            <a:xfrm>
              <a:off x="6348472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B985F06A-2016-4E4F-BF3E-FA8112A322A7}"/>
                </a:ext>
              </a:extLst>
            </p:cNvPr>
            <p:cNvSpPr/>
            <p:nvPr/>
          </p:nvSpPr>
          <p:spPr>
            <a:xfrm>
              <a:off x="6342552" y="502576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5003F05-F0A8-4C42-9BC0-3F03EA10FCC5}"/>
                </a:ext>
              </a:extLst>
            </p:cNvPr>
            <p:cNvSpPr/>
            <p:nvPr/>
          </p:nvSpPr>
          <p:spPr>
            <a:xfrm>
              <a:off x="6348472" y="607954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ED08ABE8-8359-4E78-A942-B7670C57A4E2}"/>
                </a:ext>
              </a:extLst>
            </p:cNvPr>
            <p:cNvSpPr/>
            <p:nvPr/>
          </p:nvSpPr>
          <p:spPr>
            <a:xfrm>
              <a:off x="6882923" y="556646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DABD3E04-45C8-4375-839F-E3322B367682}"/>
                </a:ext>
              </a:extLst>
            </p:cNvPr>
            <p:cNvSpPr/>
            <p:nvPr/>
          </p:nvSpPr>
          <p:spPr>
            <a:xfrm>
              <a:off x="5814021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526B553-47B1-417F-A03D-FC18C7964B87}"/>
                </a:ext>
              </a:extLst>
            </p:cNvPr>
            <p:cNvSpPr/>
            <p:nvPr/>
          </p:nvSpPr>
          <p:spPr>
            <a:xfrm>
              <a:off x="5814021" y="6079548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D0EA3184-67CD-4D2C-BD07-6A872702088E}"/>
                </a:ext>
              </a:extLst>
            </p:cNvPr>
            <p:cNvSpPr/>
            <p:nvPr/>
          </p:nvSpPr>
          <p:spPr>
            <a:xfrm>
              <a:off x="6882922" y="607756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8E656451-853A-4086-A42D-30640BA09733}"/>
                </a:ext>
              </a:extLst>
            </p:cNvPr>
            <p:cNvSpPr/>
            <p:nvPr/>
          </p:nvSpPr>
          <p:spPr>
            <a:xfrm>
              <a:off x="5814021" y="502576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645CB0B7-9943-4CF7-A10E-92E8BBE0E857}"/>
                </a:ext>
              </a:extLst>
            </p:cNvPr>
            <p:cNvSpPr/>
            <p:nvPr/>
          </p:nvSpPr>
          <p:spPr>
            <a:xfrm>
              <a:off x="6871083" y="5025768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F6B85CDB-A5F9-4679-BD56-91B88551DB9D}"/>
              </a:ext>
            </a:extLst>
          </p:cNvPr>
          <p:cNvSpPr txBox="1"/>
          <p:nvPr/>
        </p:nvSpPr>
        <p:spPr>
          <a:xfrm>
            <a:off x="1320513" y="2652229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AD453D8-5CF9-4BCD-93C6-261797FA4371}"/>
              </a:ext>
            </a:extLst>
          </p:cNvPr>
          <p:cNvSpPr txBox="1"/>
          <p:nvPr/>
        </p:nvSpPr>
        <p:spPr>
          <a:xfrm>
            <a:off x="3141677" y="2657511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F0B06F2-424E-439C-8EB7-FE6496D4467F}"/>
              </a:ext>
            </a:extLst>
          </p:cNvPr>
          <p:cNvSpPr txBox="1"/>
          <p:nvPr/>
        </p:nvSpPr>
        <p:spPr>
          <a:xfrm>
            <a:off x="1320513" y="4424544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743506B-8C6E-4BED-BA44-BB9A2809E235}"/>
              </a:ext>
            </a:extLst>
          </p:cNvPr>
          <p:cNvSpPr txBox="1"/>
          <p:nvPr/>
        </p:nvSpPr>
        <p:spPr>
          <a:xfrm>
            <a:off x="3128209" y="4464728"/>
            <a:ext cx="705853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endParaRPr lang="ko-KR" altLang="en-US" sz="115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FF457D1A-DABC-4850-9C0D-7A9633CFEB28}"/>
              </a:ext>
            </a:extLst>
          </p:cNvPr>
          <p:cNvGrpSpPr/>
          <p:nvPr/>
        </p:nvGrpSpPr>
        <p:grpSpPr>
          <a:xfrm>
            <a:off x="6998559" y="2709839"/>
            <a:ext cx="1748590" cy="1661993"/>
            <a:chOff x="3785937" y="3138699"/>
            <a:chExt cx="1748590" cy="1661993"/>
          </a:xfrm>
        </p:grpSpPr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0D1D329C-2421-43B6-A7D7-D9A9C7CBEE47}"/>
                </a:ext>
              </a:extLst>
            </p:cNvPr>
            <p:cNvSpPr/>
            <p:nvPr/>
          </p:nvSpPr>
          <p:spPr>
            <a:xfrm>
              <a:off x="3785937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9A2F52A6-3012-4554-84D8-42CC667102E5}"/>
                </a:ext>
              </a:extLst>
            </p:cNvPr>
            <p:cNvSpPr/>
            <p:nvPr/>
          </p:nvSpPr>
          <p:spPr>
            <a:xfrm>
              <a:off x="4465625" y="3778490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A5974E7D-8A7E-4977-875B-C633AA0C8E4E}"/>
                </a:ext>
              </a:extLst>
            </p:cNvPr>
            <p:cNvSpPr/>
            <p:nvPr/>
          </p:nvSpPr>
          <p:spPr>
            <a:xfrm>
              <a:off x="4459705" y="323779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FA61C205-95A8-411D-A791-02D0D6A31CAF}"/>
                </a:ext>
              </a:extLst>
            </p:cNvPr>
            <p:cNvSpPr/>
            <p:nvPr/>
          </p:nvSpPr>
          <p:spPr>
            <a:xfrm>
              <a:off x="4465625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3E21F96C-804F-4D13-B847-99539B262BD4}"/>
                </a:ext>
              </a:extLst>
            </p:cNvPr>
            <p:cNvSpPr/>
            <p:nvPr/>
          </p:nvSpPr>
          <p:spPr>
            <a:xfrm>
              <a:off x="5000076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A798FF01-5AD5-40F4-A2F6-BF2137BEB7B9}"/>
                </a:ext>
              </a:extLst>
            </p:cNvPr>
            <p:cNvSpPr/>
            <p:nvPr/>
          </p:nvSpPr>
          <p:spPr>
            <a:xfrm>
              <a:off x="3931174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176477A0-649C-4DCD-8D59-666449034C4E}"/>
                </a:ext>
              </a:extLst>
            </p:cNvPr>
            <p:cNvSpPr/>
            <p:nvPr/>
          </p:nvSpPr>
          <p:spPr>
            <a:xfrm>
              <a:off x="3931174" y="4291574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FE0F5D01-3EC2-47CD-AE51-585ACC5A9E54}"/>
                </a:ext>
              </a:extLst>
            </p:cNvPr>
            <p:cNvSpPr/>
            <p:nvPr/>
          </p:nvSpPr>
          <p:spPr>
            <a:xfrm>
              <a:off x="5000075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6EBA6687-4E9F-43AD-9130-E5BB24711759}"/>
                </a:ext>
              </a:extLst>
            </p:cNvPr>
            <p:cNvSpPr/>
            <p:nvPr/>
          </p:nvSpPr>
          <p:spPr>
            <a:xfrm>
              <a:off x="3931174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5ECDC3F-C84B-4047-B16B-6516C5A7CE6B}"/>
                </a:ext>
              </a:extLst>
            </p:cNvPr>
            <p:cNvSpPr/>
            <p:nvPr/>
          </p:nvSpPr>
          <p:spPr>
            <a:xfrm>
              <a:off x="4988236" y="323779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EBF8DD82-0D35-4853-A04B-1674B7C2465F}"/>
              </a:ext>
            </a:extLst>
          </p:cNvPr>
          <p:cNvGrpSpPr/>
          <p:nvPr/>
        </p:nvGrpSpPr>
        <p:grpSpPr>
          <a:xfrm>
            <a:off x="8881406" y="2709839"/>
            <a:ext cx="1748590" cy="1661993"/>
            <a:chOff x="5668784" y="3138699"/>
            <a:chExt cx="1748590" cy="1661993"/>
          </a:xfrm>
        </p:grpSpPr>
        <p:sp>
          <p:nvSpPr>
            <p:cNvPr id="65" name="사각형: 둥근 모서리 64">
              <a:extLst>
                <a:ext uri="{FF2B5EF4-FFF2-40B4-BE49-F238E27FC236}">
                  <a16:creationId xmlns:a16="http://schemas.microsoft.com/office/drawing/2014/main" id="{627E7B03-A993-436F-A1AD-A8919DAD7FEC}"/>
                </a:ext>
              </a:extLst>
            </p:cNvPr>
            <p:cNvSpPr/>
            <p:nvPr/>
          </p:nvSpPr>
          <p:spPr>
            <a:xfrm>
              <a:off x="5668784" y="3138699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8618415A-2798-4FCC-930E-21DD6BFAACB4}"/>
                </a:ext>
              </a:extLst>
            </p:cNvPr>
            <p:cNvSpPr/>
            <p:nvPr/>
          </p:nvSpPr>
          <p:spPr>
            <a:xfrm>
              <a:off x="6348472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6A2F6B55-BDA2-46BC-8F40-61DE792A9B4C}"/>
                </a:ext>
              </a:extLst>
            </p:cNvPr>
            <p:cNvSpPr/>
            <p:nvPr/>
          </p:nvSpPr>
          <p:spPr>
            <a:xfrm>
              <a:off x="6342552" y="323779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B67A6153-52E8-4870-8B6D-A0D548B31E6B}"/>
                </a:ext>
              </a:extLst>
            </p:cNvPr>
            <p:cNvSpPr/>
            <p:nvPr/>
          </p:nvSpPr>
          <p:spPr>
            <a:xfrm>
              <a:off x="6348472" y="429157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ADB9126-4204-4B36-93DE-7AB0F756F674}"/>
                </a:ext>
              </a:extLst>
            </p:cNvPr>
            <p:cNvSpPr/>
            <p:nvPr/>
          </p:nvSpPr>
          <p:spPr>
            <a:xfrm>
              <a:off x="6882923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E70FF029-0E58-46E7-AF1B-4651DF7DD79C}"/>
                </a:ext>
              </a:extLst>
            </p:cNvPr>
            <p:cNvSpPr/>
            <p:nvPr/>
          </p:nvSpPr>
          <p:spPr>
            <a:xfrm>
              <a:off x="5814021" y="377849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512BA95C-958E-4449-859C-FD0B21F981D7}"/>
                </a:ext>
              </a:extLst>
            </p:cNvPr>
            <p:cNvSpPr/>
            <p:nvPr/>
          </p:nvSpPr>
          <p:spPr>
            <a:xfrm>
              <a:off x="5814021" y="429157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827DDF01-B58B-45AF-804D-6968BB2801A3}"/>
                </a:ext>
              </a:extLst>
            </p:cNvPr>
            <p:cNvSpPr/>
            <p:nvPr/>
          </p:nvSpPr>
          <p:spPr>
            <a:xfrm>
              <a:off x="6882922" y="4289591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819E3247-C77D-4E6D-8610-E2E49E0C7314}"/>
                </a:ext>
              </a:extLst>
            </p:cNvPr>
            <p:cNvSpPr/>
            <p:nvPr/>
          </p:nvSpPr>
          <p:spPr>
            <a:xfrm>
              <a:off x="5814021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4395658A-4539-4E50-9180-5FE17098CD6E}"/>
                </a:ext>
              </a:extLst>
            </p:cNvPr>
            <p:cNvSpPr/>
            <p:nvPr/>
          </p:nvSpPr>
          <p:spPr>
            <a:xfrm>
              <a:off x="6871083" y="323779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AB1BBAE4-9CE2-4A16-9F9C-A4440C23A5A7}"/>
              </a:ext>
            </a:extLst>
          </p:cNvPr>
          <p:cNvGrpSpPr/>
          <p:nvPr/>
        </p:nvGrpSpPr>
        <p:grpSpPr>
          <a:xfrm>
            <a:off x="6998559" y="4500524"/>
            <a:ext cx="1748590" cy="1661993"/>
            <a:chOff x="3785937" y="4929384"/>
            <a:chExt cx="1748590" cy="1661993"/>
          </a:xfrm>
        </p:grpSpPr>
        <p:sp>
          <p:nvSpPr>
            <p:cNvPr id="76" name="사각형: 둥근 모서리 75">
              <a:extLst>
                <a:ext uri="{FF2B5EF4-FFF2-40B4-BE49-F238E27FC236}">
                  <a16:creationId xmlns:a16="http://schemas.microsoft.com/office/drawing/2014/main" id="{714B683B-9821-4608-89B1-612515E335A6}"/>
                </a:ext>
              </a:extLst>
            </p:cNvPr>
            <p:cNvSpPr/>
            <p:nvPr/>
          </p:nvSpPr>
          <p:spPr>
            <a:xfrm>
              <a:off x="3785937" y="4929384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FAB8280C-0F51-4060-91CD-26A067BC1FA9}"/>
                </a:ext>
              </a:extLst>
            </p:cNvPr>
            <p:cNvSpPr/>
            <p:nvPr/>
          </p:nvSpPr>
          <p:spPr>
            <a:xfrm>
              <a:off x="4465625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8E13FB61-FDF0-410F-9807-FDE92658E776}"/>
                </a:ext>
              </a:extLst>
            </p:cNvPr>
            <p:cNvSpPr/>
            <p:nvPr/>
          </p:nvSpPr>
          <p:spPr>
            <a:xfrm>
              <a:off x="4459705" y="5028480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71A3C8A1-4403-4B1D-83D9-AF3D7FA58B5D}"/>
                </a:ext>
              </a:extLst>
            </p:cNvPr>
            <p:cNvSpPr/>
            <p:nvPr/>
          </p:nvSpPr>
          <p:spPr>
            <a:xfrm>
              <a:off x="4465625" y="608225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90C1E334-8ED6-4645-91A9-C268C7188F49}"/>
                </a:ext>
              </a:extLst>
            </p:cNvPr>
            <p:cNvSpPr/>
            <p:nvPr/>
          </p:nvSpPr>
          <p:spPr>
            <a:xfrm>
              <a:off x="5000076" y="5569175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456F84B7-B53C-4141-9AE8-CB3AB6A1DF39}"/>
                </a:ext>
              </a:extLst>
            </p:cNvPr>
            <p:cNvSpPr/>
            <p:nvPr/>
          </p:nvSpPr>
          <p:spPr>
            <a:xfrm>
              <a:off x="3931174" y="556917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1E3A51AC-EEBF-4386-A7D3-87D7C0331BB7}"/>
                </a:ext>
              </a:extLst>
            </p:cNvPr>
            <p:cNvSpPr/>
            <p:nvPr/>
          </p:nvSpPr>
          <p:spPr>
            <a:xfrm>
              <a:off x="3931174" y="608225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7BF6E397-16C8-4FC7-A354-AE14D747CA42}"/>
                </a:ext>
              </a:extLst>
            </p:cNvPr>
            <p:cNvSpPr/>
            <p:nvPr/>
          </p:nvSpPr>
          <p:spPr>
            <a:xfrm>
              <a:off x="5000075" y="6080276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A75E03D2-5335-46C4-AEE7-1068149BD43F}"/>
                </a:ext>
              </a:extLst>
            </p:cNvPr>
            <p:cNvSpPr/>
            <p:nvPr/>
          </p:nvSpPr>
          <p:spPr>
            <a:xfrm>
              <a:off x="3931174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AD83232F-9502-4D32-BD22-A8431BB02821}"/>
                </a:ext>
              </a:extLst>
            </p:cNvPr>
            <p:cNvSpPr/>
            <p:nvPr/>
          </p:nvSpPr>
          <p:spPr>
            <a:xfrm>
              <a:off x="4988236" y="5028479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26C0D81E-3C53-457D-B618-A99DF02CDFA3}"/>
              </a:ext>
            </a:extLst>
          </p:cNvPr>
          <p:cNvGrpSpPr/>
          <p:nvPr/>
        </p:nvGrpSpPr>
        <p:grpSpPr>
          <a:xfrm>
            <a:off x="8881406" y="4497813"/>
            <a:ext cx="1748590" cy="1661993"/>
            <a:chOff x="5668784" y="4926673"/>
            <a:chExt cx="1748590" cy="1661993"/>
          </a:xfrm>
        </p:grpSpPr>
        <p:sp>
          <p:nvSpPr>
            <p:cNvPr id="87" name="사각형: 둥근 모서리 86">
              <a:extLst>
                <a:ext uri="{FF2B5EF4-FFF2-40B4-BE49-F238E27FC236}">
                  <a16:creationId xmlns:a16="http://schemas.microsoft.com/office/drawing/2014/main" id="{AE581AEC-62D5-4818-A6DB-1DF2D784876E}"/>
                </a:ext>
              </a:extLst>
            </p:cNvPr>
            <p:cNvSpPr/>
            <p:nvPr/>
          </p:nvSpPr>
          <p:spPr>
            <a:xfrm>
              <a:off x="5668784" y="4926673"/>
              <a:ext cx="1748590" cy="1661993"/>
            </a:xfrm>
            <a:prstGeom prst="roundRect">
              <a:avLst>
                <a:gd name="adj" fmla="val 15702"/>
              </a:avLst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타원 87">
              <a:extLst>
                <a:ext uri="{FF2B5EF4-FFF2-40B4-BE49-F238E27FC236}">
                  <a16:creationId xmlns:a16="http://schemas.microsoft.com/office/drawing/2014/main" id="{7C17A96A-B6B0-4772-B6AA-361EDF53CC41}"/>
                </a:ext>
              </a:extLst>
            </p:cNvPr>
            <p:cNvSpPr/>
            <p:nvPr/>
          </p:nvSpPr>
          <p:spPr>
            <a:xfrm>
              <a:off x="6348472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5A8940D9-663F-4985-BF03-710BE4686F5E}"/>
                </a:ext>
              </a:extLst>
            </p:cNvPr>
            <p:cNvSpPr/>
            <p:nvPr/>
          </p:nvSpPr>
          <p:spPr>
            <a:xfrm>
              <a:off x="6342552" y="5025769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7A371034-DC15-4B51-8577-9D218A10E729}"/>
                </a:ext>
              </a:extLst>
            </p:cNvPr>
            <p:cNvSpPr/>
            <p:nvPr/>
          </p:nvSpPr>
          <p:spPr>
            <a:xfrm>
              <a:off x="6348472" y="607954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FCF14C06-6DF5-45C6-95C9-705E24B993EB}"/>
                </a:ext>
              </a:extLst>
            </p:cNvPr>
            <p:cNvSpPr/>
            <p:nvPr/>
          </p:nvSpPr>
          <p:spPr>
            <a:xfrm>
              <a:off x="6882923" y="5566464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19459976-0833-411D-9419-E42988E49671}"/>
                </a:ext>
              </a:extLst>
            </p:cNvPr>
            <p:cNvSpPr/>
            <p:nvPr/>
          </p:nvSpPr>
          <p:spPr>
            <a:xfrm>
              <a:off x="5814021" y="5566464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AB0A76A6-996A-4BE3-8A7C-47BFB0B98D8B}"/>
                </a:ext>
              </a:extLst>
            </p:cNvPr>
            <p:cNvSpPr/>
            <p:nvPr/>
          </p:nvSpPr>
          <p:spPr>
            <a:xfrm>
              <a:off x="5814021" y="6079548"/>
              <a:ext cx="389213" cy="382409"/>
            </a:xfrm>
            <a:prstGeom prst="ellipse">
              <a:avLst/>
            </a:prstGeom>
            <a:solidFill>
              <a:srgbClr val="2907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23F1458E-EC28-4382-8F71-40CD3602948F}"/>
                </a:ext>
              </a:extLst>
            </p:cNvPr>
            <p:cNvSpPr/>
            <p:nvPr/>
          </p:nvSpPr>
          <p:spPr>
            <a:xfrm>
              <a:off x="6882922" y="6077565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C278CA8A-3250-449B-9E16-AB24BE8D03C4}"/>
                </a:ext>
              </a:extLst>
            </p:cNvPr>
            <p:cNvSpPr/>
            <p:nvPr/>
          </p:nvSpPr>
          <p:spPr>
            <a:xfrm>
              <a:off x="5814021" y="5025768"/>
              <a:ext cx="389213" cy="3824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BB1BB4E9-0EF0-42FA-9BD4-F398F4B3DA8A}"/>
                </a:ext>
              </a:extLst>
            </p:cNvPr>
            <p:cNvSpPr/>
            <p:nvPr/>
          </p:nvSpPr>
          <p:spPr>
            <a:xfrm>
              <a:off x="6871083" y="5025768"/>
              <a:ext cx="389213" cy="382409"/>
            </a:xfrm>
            <a:prstGeom prst="ellipse">
              <a:avLst/>
            </a:prstGeom>
            <a:solidFill>
              <a:srgbClr val="7030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199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392</Words>
  <Application>Microsoft Office PowerPoint</Application>
  <PresentationFormat>와이드스크린</PresentationFormat>
  <Paragraphs>83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배달의민족 주아</vt:lpstr>
      <vt:lpstr>a신라의달밤M</vt:lpstr>
      <vt:lpstr>a어린왕자L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보승 제</dc:creator>
  <cp:lastModifiedBy>JeongWon Bae</cp:lastModifiedBy>
  <cp:revision>20</cp:revision>
  <dcterms:created xsi:type="dcterms:W3CDTF">2019-06-12T10:31:53Z</dcterms:created>
  <dcterms:modified xsi:type="dcterms:W3CDTF">2019-06-14T16:57:08Z</dcterms:modified>
</cp:coreProperties>
</file>

<file path=docProps/thumbnail.jpeg>
</file>